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7.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8.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9.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10.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11.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12.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 id="2147483685" r:id="rId2"/>
    <p:sldMasterId id="2147483660" r:id="rId3"/>
    <p:sldMasterId id="2147483665" r:id="rId4"/>
    <p:sldMasterId id="2147483669" r:id="rId5"/>
    <p:sldMasterId id="2147483672" r:id="rId6"/>
    <p:sldMasterId id="2147483676" r:id="rId7"/>
    <p:sldMasterId id="2147483679" r:id="rId8"/>
    <p:sldMasterId id="2147483759" r:id="rId9"/>
    <p:sldMasterId id="2147483764" r:id="rId10"/>
    <p:sldMasterId id="2147483786" r:id="rId11"/>
    <p:sldMasterId id="2147483790" r:id="rId12"/>
    <p:sldMasterId id="2147483804" r:id="rId13"/>
  </p:sldMasterIdLst>
  <p:notesMasterIdLst>
    <p:notesMasterId r:id="rId56"/>
  </p:notesMasterIdLst>
  <p:handoutMasterIdLst>
    <p:handoutMasterId r:id="rId57"/>
  </p:handoutMasterIdLst>
  <p:sldIdLst>
    <p:sldId id="256" r:id="rId14"/>
    <p:sldId id="321" r:id="rId15"/>
    <p:sldId id="2147474679" r:id="rId16"/>
    <p:sldId id="2147474680" r:id="rId17"/>
    <p:sldId id="2147474683" r:id="rId18"/>
    <p:sldId id="2147474684" r:id="rId19"/>
    <p:sldId id="2147474685" r:id="rId20"/>
    <p:sldId id="2147474699" r:id="rId21"/>
    <p:sldId id="257" r:id="rId22"/>
    <p:sldId id="2147474700" r:id="rId23"/>
    <p:sldId id="259" r:id="rId24"/>
    <p:sldId id="2147474701" r:id="rId25"/>
    <p:sldId id="263" r:id="rId26"/>
    <p:sldId id="261" r:id="rId27"/>
    <p:sldId id="262" r:id="rId28"/>
    <p:sldId id="260" r:id="rId29"/>
    <p:sldId id="258" r:id="rId30"/>
    <p:sldId id="2147474687" r:id="rId31"/>
    <p:sldId id="2147474688" r:id="rId32"/>
    <p:sldId id="2147474689" r:id="rId33"/>
    <p:sldId id="2147474690" r:id="rId34"/>
    <p:sldId id="9694" r:id="rId35"/>
    <p:sldId id="2147474691" r:id="rId36"/>
    <p:sldId id="2147474692" r:id="rId37"/>
    <p:sldId id="2147474693" r:id="rId38"/>
    <p:sldId id="327" r:id="rId39"/>
    <p:sldId id="2147474694" r:id="rId40"/>
    <p:sldId id="2147474695" r:id="rId41"/>
    <p:sldId id="2147474696" r:id="rId42"/>
    <p:sldId id="2147474697" r:id="rId43"/>
    <p:sldId id="2147474698" r:id="rId44"/>
    <p:sldId id="2147474686" r:id="rId45"/>
    <p:sldId id="9648" r:id="rId46"/>
    <p:sldId id="324" r:id="rId47"/>
    <p:sldId id="2147474702" r:id="rId48"/>
    <p:sldId id="9818" r:id="rId49"/>
    <p:sldId id="322" r:id="rId50"/>
    <p:sldId id="9667" r:id="rId51"/>
    <p:sldId id="9668" r:id="rId52"/>
    <p:sldId id="9669" r:id="rId53"/>
    <p:sldId id="9671" r:id="rId54"/>
    <p:sldId id="9674" r:id="rId5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951845-4A0A-8CA6-51AE-856D45CB4D1B}" name="Sandquist Anna" initials="SA" userId="S::Anna.Sandquist@vaxjo.se::bffcbde0-4ee2-413c-8684-a2b279974eb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0AD47"/>
    <a:srgbClr val="789A35"/>
    <a:srgbClr val="5B9BD5"/>
    <a:srgbClr val="4DC58D"/>
    <a:srgbClr val="69872E"/>
    <a:srgbClr val="F9A5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35BDE7-C213-434E-AB1B-84E141A2C49D}" v="261" dt="2025-09-24T14:51:12.737"/>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09" autoAdjust="0"/>
    <p:restoredTop sz="86766" autoAdjust="0"/>
  </p:normalViewPr>
  <p:slideViewPr>
    <p:cSldViewPr snapToGrid="0">
      <p:cViewPr varScale="1">
        <p:scale>
          <a:sx n="43" d="100"/>
          <a:sy n="43" d="100"/>
        </p:scale>
        <p:origin x="424" y="2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microsoft.com/office/2015/10/relationships/revisionInfo" Target="revisionInfo.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tableStyles" Target="tableStyle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notesMaster" Target="notesMasters/notesMaster1.xml"/><Relationship Id="rId64" Type="http://schemas.microsoft.com/office/2018/10/relationships/authors" Target="authors.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viewProps" Target="viewProps.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handoutMaster" Target="handoutMasters/handoutMaster1.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quist Anna" userId="bffcbde0-4ee2-413c-8684-a2b279974ebe" providerId="ADAL" clId="{EE35BDE7-C213-434E-AB1B-84E141A2C49D}"/>
    <pc:docChg chg="undo custSel addSld delSld modSld sldOrd">
      <pc:chgData name="Sandquist Anna" userId="bffcbde0-4ee2-413c-8684-a2b279974ebe" providerId="ADAL" clId="{EE35BDE7-C213-434E-AB1B-84E141A2C49D}" dt="2025-09-24T14:51:12.731" v="1558"/>
      <pc:docMkLst>
        <pc:docMk/>
      </pc:docMkLst>
      <pc:sldChg chg="modSp mod">
        <pc:chgData name="Sandquist Anna" userId="bffcbde0-4ee2-413c-8684-a2b279974ebe" providerId="ADAL" clId="{EE35BDE7-C213-434E-AB1B-84E141A2C49D}" dt="2025-09-12T08:35:36.267" v="4" actId="20577"/>
        <pc:sldMkLst>
          <pc:docMk/>
          <pc:sldMk cId="2230826705" sldId="256"/>
        </pc:sldMkLst>
        <pc:spChg chg="mod">
          <ac:chgData name="Sandquist Anna" userId="bffcbde0-4ee2-413c-8684-a2b279974ebe" providerId="ADAL" clId="{EE35BDE7-C213-434E-AB1B-84E141A2C49D}" dt="2025-09-12T08:35:36.267" v="4" actId="20577"/>
          <ac:spMkLst>
            <pc:docMk/>
            <pc:sldMk cId="2230826705" sldId="256"/>
            <ac:spMk id="2" creationId="{7AB94560-05BB-5B48-A4C7-601E9CE01002}"/>
          </ac:spMkLst>
        </pc:spChg>
      </pc:sldChg>
      <pc:sldChg chg="add del">
        <pc:chgData name="Sandquist Anna" userId="bffcbde0-4ee2-413c-8684-a2b279974ebe" providerId="ADAL" clId="{EE35BDE7-C213-434E-AB1B-84E141A2C49D}" dt="2025-09-22T11:30:34.831" v="1343"/>
        <pc:sldMkLst>
          <pc:docMk/>
          <pc:sldMk cId="0" sldId="257"/>
        </pc:sldMkLst>
      </pc:sldChg>
      <pc:sldChg chg="del">
        <pc:chgData name="Sandquist Anna" userId="bffcbde0-4ee2-413c-8684-a2b279974ebe" providerId="ADAL" clId="{EE35BDE7-C213-434E-AB1B-84E141A2C49D}" dt="2025-09-12T11:41:48.955" v="943" actId="47"/>
        <pc:sldMkLst>
          <pc:docMk/>
          <pc:sldMk cId="3310485888" sldId="257"/>
        </pc:sldMkLst>
      </pc:sldChg>
      <pc:sldChg chg="add del ord">
        <pc:chgData name="Sandquist Anna" userId="bffcbde0-4ee2-413c-8684-a2b279974ebe" providerId="ADAL" clId="{EE35BDE7-C213-434E-AB1B-84E141A2C49D}" dt="2025-09-24T14:51:12.731" v="1558"/>
        <pc:sldMkLst>
          <pc:docMk/>
          <pc:sldMk cId="524921671" sldId="258"/>
        </pc:sldMkLst>
      </pc:sldChg>
      <pc:sldChg chg="del">
        <pc:chgData name="Sandquist Anna" userId="bffcbde0-4ee2-413c-8684-a2b279974ebe" providerId="ADAL" clId="{EE35BDE7-C213-434E-AB1B-84E141A2C49D}" dt="2025-09-12T11:41:56.357" v="946" actId="47"/>
        <pc:sldMkLst>
          <pc:docMk/>
          <pc:sldMk cId="1573782028" sldId="258"/>
        </pc:sldMkLst>
      </pc:sldChg>
      <pc:sldChg chg="add del">
        <pc:chgData name="Sandquist Anna" userId="bffcbde0-4ee2-413c-8684-a2b279974ebe" providerId="ADAL" clId="{EE35BDE7-C213-434E-AB1B-84E141A2C49D}" dt="2025-09-22T11:30:34.831" v="1343"/>
        <pc:sldMkLst>
          <pc:docMk/>
          <pc:sldMk cId="1603143850" sldId="259"/>
        </pc:sldMkLst>
      </pc:sldChg>
      <pc:sldChg chg="del">
        <pc:chgData name="Sandquist Anna" userId="bffcbde0-4ee2-413c-8684-a2b279974ebe" providerId="ADAL" clId="{EE35BDE7-C213-434E-AB1B-84E141A2C49D}" dt="2025-09-12T11:41:58.202" v="947" actId="47"/>
        <pc:sldMkLst>
          <pc:docMk/>
          <pc:sldMk cId="2772878768" sldId="259"/>
        </pc:sldMkLst>
      </pc:sldChg>
      <pc:sldChg chg="add del ord">
        <pc:chgData name="Sandquist Anna" userId="bffcbde0-4ee2-413c-8684-a2b279974ebe" providerId="ADAL" clId="{EE35BDE7-C213-434E-AB1B-84E141A2C49D}" dt="2025-09-24T14:51:12.731" v="1558"/>
        <pc:sldMkLst>
          <pc:docMk/>
          <pc:sldMk cId="1588982169" sldId="260"/>
        </pc:sldMkLst>
      </pc:sldChg>
      <pc:sldChg chg="add del ord">
        <pc:chgData name="Sandquist Anna" userId="bffcbde0-4ee2-413c-8684-a2b279974ebe" providerId="ADAL" clId="{EE35BDE7-C213-434E-AB1B-84E141A2C49D}" dt="2025-09-24T14:51:12.731" v="1558"/>
        <pc:sldMkLst>
          <pc:docMk/>
          <pc:sldMk cId="1036609583" sldId="261"/>
        </pc:sldMkLst>
      </pc:sldChg>
      <pc:sldChg chg="del">
        <pc:chgData name="Sandquist Anna" userId="bffcbde0-4ee2-413c-8684-a2b279974ebe" providerId="ADAL" clId="{EE35BDE7-C213-434E-AB1B-84E141A2C49D}" dt="2025-09-12T11:42:20.713" v="948" actId="47"/>
        <pc:sldMkLst>
          <pc:docMk/>
          <pc:sldMk cId="2230801452" sldId="262"/>
        </pc:sldMkLst>
      </pc:sldChg>
      <pc:sldChg chg="add del ord">
        <pc:chgData name="Sandquist Anna" userId="bffcbde0-4ee2-413c-8684-a2b279974ebe" providerId="ADAL" clId="{EE35BDE7-C213-434E-AB1B-84E141A2C49D}" dt="2025-09-24T14:51:12.731" v="1558"/>
        <pc:sldMkLst>
          <pc:docMk/>
          <pc:sldMk cId="3223872632" sldId="262"/>
        </pc:sldMkLst>
      </pc:sldChg>
      <pc:sldChg chg="del">
        <pc:chgData name="Sandquist Anna" userId="bffcbde0-4ee2-413c-8684-a2b279974ebe" providerId="ADAL" clId="{EE35BDE7-C213-434E-AB1B-84E141A2C49D}" dt="2025-09-12T11:54:54.322" v="1044" actId="47"/>
        <pc:sldMkLst>
          <pc:docMk/>
          <pc:sldMk cId="415456158" sldId="263"/>
        </pc:sldMkLst>
      </pc:sldChg>
      <pc:sldChg chg="add del ord">
        <pc:chgData name="Sandquist Anna" userId="bffcbde0-4ee2-413c-8684-a2b279974ebe" providerId="ADAL" clId="{EE35BDE7-C213-434E-AB1B-84E141A2C49D}" dt="2025-09-24T14:51:12.731" v="1558"/>
        <pc:sldMkLst>
          <pc:docMk/>
          <pc:sldMk cId="3301177579" sldId="263"/>
        </pc:sldMkLst>
      </pc:sldChg>
      <pc:sldChg chg="del">
        <pc:chgData name="Sandquist Anna" userId="bffcbde0-4ee2-413c-8684-a2b279974ebe" providerId="ADAL" clId="{EE35BDE7-C213-434E-AB1B-84E141A2C49D}" dt="2025-09-12T11:41:49.735" v="944" actId="47"/>
        <pc:sldMkLst>
          <pc:docMk/>
          <pc:sldMk cId="691669096" sldId="264"/>
        </pc:sldMkLst>
      </pc:sldChg>
      <pc:sldChg chg="del">
        <pc:chgData name="Sandquist Anna" userId="bffcbde0-4ee2-413c-8684-a2b279974ebe" providerId="ADAL" clId="{EE35BDE7-C213-434E-AB1B-84E141A2C49D}" dt="2025-09-12T11:41:54.780" v="945" actId="47"/>
        <pc:sldMkLst>
          <pc:docMk/>
          <pc:sldMk cId="1626026234" sldId="265"/>
        </pc:sldMkLst>
      </pc:sldChg>
      <pc:sldChg chg="del">
        <pc:chgData name="Sandquist Anna" userId="bffcbde0-4ee2-413c-8684-a2b279974ebe" providerId="ADAL" clId="{EE35BDE7-C213-434E-AB1B-84E141A2C49D}" dt="2025-09-12T11:39:53.727" v="920" actId="47"/>
        <pc:sldMkLst>
          <pc:docMk/>
          <pc:sldMk cId="506632065" sldId="275"/>
        </pc:sldMkLst>
      </pc:sldChg>
      <pc:sldChg chg="del">
        <pc:chgData name="Sandquist Anna" userId="bffcbde0-4ee2-413c-8684-a2b279974ebe" providerId="ADAL" clId="{EE35BDE7-C213-434E-AB1B-84E141A2C49D}" dt="2025-09-12T11:40:39.271" v="922" actId="47"/>
        <pc:sldMkLst>
          <pc:docMk/>
          <pc:sldMk cId="2511308406" sldId="289"/>
        </pc:sldMkLst>
      </pc:sldChg>
      <pc:sldChg chg="addSp delSp modSp mod">
        <pc:chgData name="Sandquist Anna" userId="bffcbde0-4ee2-413c-8684-a2b279974ebe" providerId="ADAL" clId="{EE35BDE7-C213-434E-AB1B-84E141A2C49D}" dt="2025-09-12T08:50:48.009" v="22" actId="14100"/>
        <pc:sldMkLst>
          <pc:docMk/>
          <pc:sldMk cId="2716239811" sldId="321"/>
        </pc:sldMkLst>
        <pc:spChg chg="mod">
          <ac:chgData name="Sandquist Anna" userId="bffcbde0-4ee2-413c-8684-a2b279974ebe" providerId="ADAL" clId="{EE35BDE7-C213-434E-AB1B-84E141A2C49D}" dt="2025-09-12T08:40:14.265" v="16" actId="20577"/>
          <ac:spMkLst>
            <pc:docMk/>
            <pc:sldMk cId="2716239811" sldId="321"/>
            <ac:spMk id="6" creationId="{32B1D3B9-60D5-93AA-D88B-5A5E4464E6A2}"/>
          </ac:spMkLst>
        </pc:spChg>
        <pc:picChg chg="add mod">
          <ac:chgData name="Sandquist Anna" userId="bffcbde0-4ee2-413c-8684-a2b279974ebe" providerId="ADAL" clId="{EE35BDE7-C213-434E-AB1B-84E141A2C49D}" dt="2025-09-12T08:50:48.009" v="22" actId="14100"/>
          <ac:picMkLst>
            <pc:docMk/>
            <pc:sldMk cId="2716239811" sldId="321"/>
            <ac:picMk id="7" creationId="{8949F9CD-6C1C-474A-C128-3E7D3CA1DC7C}"/>
          </ac:picMkLst>
        </pc:picChg>
      </pc:sldChg>
      <pc:sldChg chg="addSp delSp modSp mod">
        <pc:chgData name="Sandquist Anna" userId="bffcbde0-4ee2-413c-8684-a2b279974ebe" providerId="ADAL" clId="{EE35BDE7-C213-434E-AB1B-84E141A2C49D}" dt="2025-09-12T11:41:12.910" v="936"/>
        <pc:sldMkLst>
          <pc:docMk/>
          <pc:sldMk cId="1394093999" sldId="322"/>
        </pc:sldMkLst>
        <pc:spChg chg="mod">
          <ac:chgData name="Sandquist Anna" userId="bffcbde0-4ee2-413c-8684-a2b279974ebe" providerId="ADAL" clId="{EE35BDE7-C213-434E-AB1B-84E141A2C49D}" dt="2025-09-12T11:40:53.143" v="934" actId="20577"/>
          <ac:spMkLst>
            <pc:docMk/>
            <pc:sldMk cId="1394093999" sldId="322"/>
            <ac:spMk id="3" creationId="{CC8E0779-BEBD-113E-7250-86B498FDAC4F}"/>
          </ac:spMkLst>
        </pc:spChg>
        <pc:picChg chg="add mod">
          <ac:chgData name="Sandquist Anna" userId="bffcbde0-4ee2-413c-8684-a2b279974ebe" providerId="ADAL" clId="{EE35BDE7-C213-434E-AB1B-84E141A2C49D}" dt="2025-09-12T11:41:12.910" v="936"/>
          <ac:picMkLst>
            <pc:docMk/>
            <pc:sldMk cId="1394093999" sldId="322"/>
            <ac:picMk id="4" creationId="{9BDBF4FB-59A7-A18A-5BCD-4AC27ACC6754}"/>
          </ac:picMkLst>
        </pc:picChg>
      </pc:sldChg>
      <pc:sldChg chg="addSp delSp modSp mod ord">
        <pc:chgData name="Sandquist Anna" userId="bffcbde0-4ee2-413c-8684-a2b279974ebe" providerId="ADAL" clId="{EE35BDE7-C213-434E-AB1B-84E141A2C49D}" dt="2025-09-18T10:11:36.752" v="1317" actId="5793"/>
        <pc:sldMkLst>
          <pc:docMk/>
          <pc:sldMk cId="1789446808" sldId="324"/>
        </pc:sldMkLst>
        <pc:spChg chg="mod">
          <ac:chgData name="Sandquist Anna" userId="bffcbde0-4ee2-413c-8684-a2b279974ebe" providerId="ADAL" clId="{EE35BDE7-C213-434E-AB1B-84E141A2C49D}" dt="2025-09-18T10:11:32.673" v="1315" actId="20577"/>
          <ac:spMkLst>
            <pc:docMk/>
            <pc:sldMk cId="1789446808" sldId="324"/>
            <ac:spMk id="6" creationId="{1C2CBFD0-90AB-97F0-E074-09C81346FB9A}"/>
          </ac:spMkLst>
        </pc:spChg>
        <pc:spChg chg="mod">
          <ac:chgData name="Sandquist Anna" userId="bffcbde0-4ee2-413c-8684-a2b279974ebe" providerId="ADAL" clId="{EE35BDE7-C213-434E-AB1B-84E141A2C49D}" dt="2025-09-18T10:11:36.752" v="1317" actId="5793"/>
          <ac:spMkLst>
            <pc:docMk/>
            <pc:sldMk cId="1789446808" sldId="324"/>
            <ac:spMk id="12" creationId="{662B03CD-D40E-AC89-A55E-B0D36CB0AE2D}"/>
          </ac:spMkLst>
        </pc:spChg>
        <pc:picChg chg="add mod ord">
          <ac:chgData name="Sandquist Anna" userId="bffcbde0-4ee2-413c-8684-a2b279974ebe" providerId="ADAL" clId="{EE35BDE7-C213-434E-AB1B-84E141A2C49D}" dt="2025-09-12T08:39:41.502" v="11" actId="26606"/>
          <ac:picMkLst>
            <pc:docMk/>
            <pc:sldMk cId="1789446808" sldId="324"/>
            <ac:picMk id="2" creationId="{B2B0681A-94DE-39C8-2687-DEFB9657AE17}"/>
          </ac:picMkLst>
        </pc:picChg>
      </pc:sldChg>
      <pc:sldChg chg="add del">
        <pc:chgData name="Sandquist Anna" userId="bffcbde0-4ee2-413c-8684-a2b279974ebe" providerId="ADAL" clId="{EE35BDE7-C213-434E-AB1B-84E141A2C49D}" dt="2025-09-22T09:36:36.528" v="1321" actId="47"/>
        <pc:sldMkLst>
          <pc:docMk/>
          <pc:sldMk cId="3853362649" sldId="326"/>
        </pc:sldMkLst>
      </pc:sldChg>
      <pc:sldChg chg="add del">
        <pc:chgData name="Sandquist Anna" userId="bffcbde0-4ee2-413c-8684-a2b279974ebe" providerId="ADAL" clId="{EE35BDE7-C213-434E-AB1B-84E141A2C49D}" dt="2025-09-22T09:35:59.481" v="1320"/>
        <pc:sldMkLst>
          <pc:docMk/>
          <pc:sldMk cId="3469206513" sldId="327"/>
        </pc:sldMkLst>
      </pc:sldChg>
      <pc:sldChg chg="del">
        <pc:chgData name="Sandquist Anna" userId="bffcbde0-4ee2-413c-8684-a2b279974ebe" providerId="ADAL" clId="{EE35BDE7-C213-434E-AB1B-84E141A2C49D}" dt="2025-09-12T11:39:53.727" v="920" actId="47"/>
        <pc:sldMkLst>
          <pc:docMk/>
          <pc:sldMk cId="2144744879" sldId="450"/>
        </pc:sldMkLst>
      </pc:sldChg>
      <pc:sldChg chg="del">
        <pc:chgData name="Sandquist Anna" userId="bffcbde0-4ee2-413c-8684-a2b279974ebe" providerId="ADAL" clId="{EE35BDE7-C213-434E-AB1B-84E141A2C49D}" dt="2025-09-12T11:39:53.727" v="920" actId="47"/>
        <pc:sldMkLst>
          <pc:docMk/>
          <pc:sldMk cId="3748954702" sldId="4062"/>
        </pc:sldMkLst>
      </pc:sldChg>
      <pc:sldChg chg="del">
        <pc:chgData name="Sandquist Anna" userId="bffcbde0-4ee2-413c-8684-a2b279974ebe" providerId="ADAL" clId="{EE35BDE7-C213-434E-AB1B-84E141A2C49D}" dt="2025-09-12T11:39:53.727" v="920" actId="47"/>
        <pc:sldMkLst>
          <pc:docMk/>
          <pc:sldMk cId="4012521864" sldId="4064"/>
        </pc:sldMkLst>
      </pc:sldChg>
      <pc:sldChg chg="delSp modSp add del mod">
        <pc:chgData name="Sandquist Anna" userId="bffcbde0-4ee2-413c-8684-a2b279974ebe" providerId="ADAL" clId="{EE35BDE7-C213-434E-AB1B-84E141A2C49D}" dt="2025-09-23T06:50:43.637" v="1547" actId="478"/>
        <pc:sldMkLst>
          <pc:docMk/>
          <pc:sldMk cId="2846382756" sldId="9648"/>
        </pc:sldMkLst>
        <pc:spChg chg="mod">
          <ac:chgData name="Sandquist Anna" userId="bffcbde0-4ee2-413c-8684-a2b279974ebe" providerId="ADAL" clId="{EE35BDE7-C213-434E-AB1B-84E141A2C49D}" dt="2025-09-23T06:50:40.382" v="1546" actId="6549"/>
          <ac:spMkLst>
            <pc:docMk/>
            <pc:sldMk cId="2846382756" sldId="9648"/>
            <ac:spMk id="4" creationId="{BD2E3786-D77D-A2A9-AC1A-4DA2FE3F3590}"/>
          </ac:spMkLst>
        </pc:spChg>
        <pc:spChg chg="del mod">
          <ac:chgData name="Sandquist Anna" userId="bffcbde0-4ee2-413c-8684-a2b279974ebe" providerId="ADAL" clId="{EE35BDE7-C213-434E-AB1B-84E141A2C49D}" dt="2025-09-23T06:50:43.637" v="1547" actId="478"/>
          <ac:spMkLst>
            <pc:docMk/>
            <pc:sldMk cId="2846382756" sldId="9648"/>
            <ac:spMk id="9" creationId="{8A8A845D-4936-59D5-B39F-BAB58E8FEEC1}"/>
          </ac:spMkLst>
        </pc:spChg>
      </pc:sldChg>
      <pc:sldChg chg="addSp delSp modSp mod">
        <pc:chgData name="Sandquist Anna" userId="bffcbde0-4ee2-413c-8684-a2b279974ebe" providerId="ADAL" clId="{EE35BDE7-C213-434E-AB1B-84E141A2C49D}" dt="2025-09-23T06:46:33.546" v="1533" actId="20577"/>
        <pc:sldMkLst>
          <pc:docMk/>
          <pc:sldMk cId="2032018868" sldId="9668"/>
        </pc:sldMkLst>
        <pc:spChg chg="mod">
          <ac:chgData name="Sandquist Anna" userId="bffcbde0-4ee2-413c-8684-a2b279974ebe" providerId="ADAL" clId="{EE35BDE7-C213-434E-AB1B-84E141A2C49D}" dt="2025-09-23T06:46:33.546" v="1533" actId="20577"/>
          <ac:spMkLst>
            <pc:docMk/>
            <pc:sldMk cId="2032018868" sldId="9668"/>
            <ac:spMk id="3" creationId="{CC8E0779-BEBD-113E-7250-86B498FDAC4F}"/>
          </ac:spMkLst>
        </pc:spChg>
        <pc:picChg chg="add mod">
          <ac:chgData name="Sandquist Anna" userId="bffcbde0-4ee2-413c-8684-a2b279974ebe" providerId="ADAL" clId="{EE35BDE7-C213-434E-AB1B-84E141A2C49D}" dt="2025-09-12T11:41:23.419" v="938"/>
          <ac:picMkLst>
            <pc:docMk/>
            <pc:sldMk cId="2032018868" sldId="9668"/>
            <ac:picMk id="4" creationId="{0854810B-05E8-DC5D-527F-2786F77F475F}"/>
          </ac:picMkLst>
        </pc:picChg>
      </pc:sldChg>
      <pc:sldChg chg="addSp delSp modSp mod">
        <pc:chgData name="Sandquist Anna" userId="bffcbde0-4ee2-413c-8684-a2b279974ebe" providerId="ADAL" clId="{EE35BDE7-C213-434E-AB1B-84E141A2C49D}" dt="2025-09-23T06:46:48.652" v="1534" actId="1076"/>
        <pc:sldMkLst>
          <pc:docMk/>
          <pc:sldMk cId="3957065216" sldId="9669"/>
        </pc:sldMkLst>
        <pc:picChg chg="add mod">
          <ac:chgData name="Sandquist Anna" userId="bffcbde0-4ee2-413c-8684-a2b279974ebe" providerId="ADAL" clId="{EE35BDE7-C213-434E-AB1B-84E141A2C49D}" dt="2025-09-23T06:46:48.652" v="1534" actId="1076"/>
          <ac:picMkLst>
            <pc:docMk/>
            <pc:sldMk cId="3957065216" sldId="9669"/>
            <ac:picMk id="4" creationId="{FB522962-06D3-9FF1-0BD5-1098012ABB4B}"/>
          </ac:picMkLst>
        </pc:picChg>
      </pc:sldChg>
      <pc:sldChg chg="addSp delSp modSp mod">
        <pc:chgData name="Sandquist Anna" userId="bffcbde0-4ee2-413c-8684-a2b279974ebe" providerId="ADAL" clId="{EE35BDE7-C213-434E-AB1B-84E141A2C49D}" dt="2025-09-23T06:47:04.961" v="1539" actId="20577"/>
        <pc:sldMkLst>
          <pc:docMk/>
          <pc:sldMk cId="519572434" sldId="9671"/>
        </pc:sldMkLst>
        <pc:spChg chg="mod">
          <ac:chgData name="Sandquist Anna" userId="bffcbde0-4ee2-413c-8684-a2b279974ebe" providerId="ADAL" clId="{EE35BDE7-C213-434E-AB1B-84E141A2C49D}" dt="2025-09-23T06:47:04.961" v="1539" actId="20577"/>
          <ac:spMkLst>
            <pc:docMk/>
            <pc:sldMk cId="519572434" sldId="9671"/>
            <ac:spMk id="3" creationId="{CC8E0779-BEBD-113E-7250-86B498FDAC4F}"/>
          </ac:spMkLst>
        </pc:spChg>
        <pc:picChg chg="add mod">
          <ac:chgData name="Sandquist Anna" userId="bffcbde0-4ee2-413c-8684-a2b279974ebe" providerId="ADAL" clId="{EE35BDE7-C213-434E-AB1B-84E141A2C49D}" dt="2025-09-12T11:41:32.639" v="942"/>
          <ac:picMkLst>
            <pc:docMk/>
            <pc:sldMk cId="519572434" sldId="9671"/>
            <ac:picMk id="5" creationId="{89011223-0C77-F62E-C3E5-75D758AA14DC}"/>
          </ac:picMkLst>
        </pc:picChg>
      </pc:sldChg>
      <pc:sldChg chg="add del">
        <pc:chgData name="Sandquist Anna" userId="bffcbde0-4ee2-413c-8684-a2b279974ebe" providerId="ADAL" clId="{EE35BDE7-C213-434E-AB1B-84E141A2C49D}" dt="2025-09-22T09:36:36.528" v="1321" actId="47"/>
        <pc:sldMkLst>
          <pc:docMk/>
          <pc:sldMk cId="2217357270" sldId="9676"/>
        </pc:sldMkLst>
      </pc:sldChg>
      <pc:sldChg chg="add del">
        <pc:chgData name="Sandquist Anna" userId="bffcbde0-4ee2-413c-8684-a2b279974ebe" providerId="ADAL" clId="{EE35BDE7-C213-434E-AB1B-84E141A2C49D}" dt="2025-09-22T09:36:36.528" v="1321" actId="47"/>
        <pc:sldMkLst>
          <pc:docMk/>
          <pc:sldMk cId="3670586126" sldId="9680"/>
        </pc:sldMkLst>
      </pc:sldChg>
      <pc:sldChg chg="del">
        <pc:chgData name="Sandquist Anna" userId="bffcbde0-4ee2-413c-8684-a2b279974ebe" providerId="ADAL" clId="{EE35BDE7-C213-434E-AB1B-84E141A2C49D}" dt="2025-09-12T11:40:41.680" v="923" actId="47"/>
        <pc:sldMkLst>
          <pc:docMk/>
          <pc:sldMk cId="3073640342" sldId="9682"/>
        </pc:sldMkLst>
      </pc:sldChg>
      <pc:sldChg chg="add del">
        <pc:chgData name="Sandquist Anna" userId="bffcbde0-4ee2-413c-8684-a2b279974ebe" providerId="ADAL" clId="{EE35BDE7-C213-434E-AB1B-84E141A2C49D}" dt="2025-09-22T09:36:36.528" v="1321" actId="47"/>
        <pc:sldMkLst>
          <pc:docMk/>
          <pc:sldMk cId="100506426" sldId="9685"/>
        </pc:sldMkLst>
      </pc:sldChg>
      <pc:sldChg chg="add del">
        <pc:chgData name="Sandquist Anna" userId="bffcbde0-4ee2-413c-8684-a2b279974ebe" providerId="ADAL" clId="{EE35BDE7-C213-434E-AB1B-84E141A2C49D}" dt="2025-09-22T09:36:36.528" v="1321" actId="47"/>
        <pc:sldMkLst>
          <pc:docMk/>
          <pc:sldMk cId="3992644786" sldId="9686"/>
        </pc:sldMkLst>
      </pc:sldChg>
      <pc:sldChg chg="add del">
        <pc:chgData name="Sandquist Anna" userId="bffcbde0-4ee2-413c-8684-a2b279974ebe" providerId="ADAL" clId="{EE35BDE7-C213-434E-AB1B-84E141A2C49D}" dt="2025-09-22T09:36:36.528" v="1321" actId="47"/>
        <pc:sldMkLst>
          <pc:docMk/>
          <pc:sldMk cId="1283890693" sldId="9687"/>
        </pc:sldMkLst>
      </pc:sldChg>
      <pc:sldChg chg="add del">
        <pc:chgData name="Sandquist Anna" userId="bffcbde0-4ee2-413c-8684-a2b279974ebe" providerId="ADAL" clId="{EE35BDE7-C213-434E-AB1B-84E141A2C49D}" dt="2025-09-22T09:36:36.528" v="1321" actId="47"/>
        <pc:sldMkLst>
          <pc:docMk/>
          <pc:sldMk cId="2367082285" sldId="9688"/>
        </pc:sldMkLst>
      </pc:sldChg>
      <pc:sldChg chg="add del">
        <pc:chgData name="Sandquist Anna" userId="bffcbde0-4ee2-413c-8684-a2b279974ebe" providerId="ADAL" clId="{EE35BDE7-C213-434E-AB1B-84E141A2C49D}" dt="2025-09-22T09:36:36.528" v="1321" actId="47"/>
        <pc:sldMkLst>
          <pc:docMk/>
          <pc:sldMk cId="1501378823" sldId="9689"/>
        </pc:sldMkLst>
      </pc:sldChg>
      <pc:sldChg chg="add del">
        <pc:chgData name="Sandquist Anna" userId="bffcbde0-4ee2-413c-8684-a2b279974ebe" providerId="ADAL" clId="{EE35BDE7-C213-434E-AB1B-84E141A2C49D}" dt="2025-09-22T09:36:36.528" v="1321" actId="47"/>
        <pc:sldMkLst>
          <pc:docMk/>
          <pc:sldMk cId="173918192" sldId="9690"/>
        </pc:sldMkLst>
      </pc:sldChg>
      <pc:sldChg chg="add del">
        <pc:chgData name="Sandquist Anna" userId="bffcbde0-4ee2-413c-8684-a2b279974ebe" providerId="ADAL" clId="{EE35BDE7-C213-434E-AB1B-84E141A2C49D}" dt="2025-09-22T09:36:36.528" v="1321" actId="47"/>
        <pc:sldMkLst>
          <pc:docMk/>
          <pc:sldMk cId="2007273322" sldId="9691"/>
        </pc:sldMkLst>
      </pc:sldChg>
      <pc:sldChg chg="add del">
        <pc:chgData name="Sandquist Anna" userId="bffcbde0-4ee2-413c-8684-a2b279974ebe" providerId="ADAL" clId="{EE35BDE7-C213-434E-AB1B-84E141A2C49D}" dt="2025-09-22T09:36:36.528" v="1321" actId="47"/>
        <pc:sldMkLst>
          <pc:docMk/>
          <pc:sldMk cId="959373565" sldId="9692"/>
        </pc:sldMkLst>
      </pc:sldChg>
      <pc:sldChg chg="add del">
        <pc:chgData name="Sandquist Anna" userId="bffcbde0-4ee2-413c-8684-a2b279974ebe" providerId="ADAL" clId="{EE35BDE7-C213-434E-AB1B-84E141A2C49D}" dt="2025-09-22T09:36:36.528" v="1321" actId="47"/>
        <pc:sldMkLst>
          <pc:docMk/>
          <pc:sldMk cId="1271598096" sldId="9693"/>
        </pc:sldMkLst>
      </pc:sldChg>
      <pc:sldChg chg="add">
        <pc:chgData name="Sandquist Anna" userId="bffcbde0-4ee2-413c-8684-a2b279974ebe" providerId="ADAL" clId="{EE35BDE7-C213-434E-AB1B-84E141A2C49D}" dt="2025-09-22T09:35:59.481" v="1320"/>
        <pc:sldMkLst>
          <pc:docMk/>
          <pc:sldMk cId="3537893522" sldId="9694"/>
        </pc:sldMkLst>
      </pc:sldChg>
      <pc:sldChg chg="add del">
        <pc:chgData name="Sandquist Anna" userId="bffcbde0-4ee2-413c-8684-a2b279974ebe" providerId="ADAL" clId="{EE35BDE7-C213-434E-AB1B-84E141A2C49D}" dt="2025-09-12T11:34:40.872" v="900"/>
        <pc:sldMkLst>
          <pc:docMk/>
          <pc:sldMk cId="960897029" sldId="9783"/>
        </pc:sldMkLst>
      </pc:sldChg>
      <pc:sldChg chg="modSp mod ord addAnim delAnim modAnim modNotesTx">
        <pc:chgData name="Sandquist Anna" userId="bffcbde0-4ee2-413c-8684-a2b279974ebe" providerId="ADAL" clId="{EE35BDE7-C213-434E-AB1B-84E141A2C49D}" dt="2025-09-24T08:40:09.314" v="1552" actId="6549"/>
        <pc:sldMkLst>
          <pc:docMk/>
          <pc:sldMk cId="2204103398" sldId="9818"/>
        </pc:sldMkLst>
        <pc:spChg chg="mod">
          <ac:chgData name="Sandquist Anna" userId="bffcbde0-4ee2-413c-8684-a2b279974ebe" providerId="ADAL" clId="{EE35BDE7-C213-434E-AB1B-84E141A2C49D}" dt="2025-09-24T08:40:09.314" v="1552" actId="6549"/>
          <ac:spMkLst>
            <pc:docMk/>
            <pc:sldMk cId="2204103398" sldId="9818"/>
            <ac:spMk id="4" creationId="{CDB42EEF-FEA3-EC60-DE18-D6E1AF50AE7C}"/>
          </ac:spMkLst>
        </pc:spChg>
      </pc:sldChg>
      <pc:sldChg chg="del">
        <pc:chgData name="Sandquist Anna" userId="bffcbde0-4ee2-413c-8684-a2b279974ebe" providerId="ADAL" clId="{EE35BDE7-C213-434E-AB1B-84E141A2C49D}" dt="2025-09-12T11:39:53.727" v="920" actId="47"/>
        <pc:sldMkLst>
          <pc:docMk/>
          <pc:sldMk cId="305703192" sldId="9823"/>
        </pc:sldMkLst>
      </pc:sldChg>
      <pc:sldChg chg="del">
        <pc:chgData name="Sandquist Anna" userId="bffcbde0-4ee2-413c-8684-a2b279974ebe" providerId="ADAL" clId="{EE35BDE7-C213-434E-AB1B-84E141A2C49D}" dt="2025-09-12T11:39:53.727" v="920" actId="47"/>
        <pc:sldMkLst>
          <pc:docMk/>
          <pc:sldMk cId="570130746" sldId="2147474606"/>
        </pc:sldMkLst>
      </pc:sldChg>
      <pc:sldChg chg="del">
        <pc:chgData name="Sandquist Anna" userId="bffcbde0-4ee2-413c-8684-a2b279974ebe" providerId="ADAL" clId="{EE35BDE7-C213-434E-AB1B-84E141A2C49D}" dt="2025-09-12T11:39:53.727" v="920" actId="47"/>
        <pc:sldMkLst>
          <pc:docMk/>
          <pc:sldMk cId="977378362" sldId="2147474614"/>
        </pc:sldMkLst>
      </pc:sldChg>
      <pc:sldChg chg="del">
        <pc:chgData name="Sandquist Anna" userId="bffcbde0-4ee2-413c-8684-a2b279974ebe" providerId="ADAL" clId="{EE35BDE7-C213-434E-AB1B-84E141A2C49D}" dt="2025-09-12T11:39:53.727" v="920" actId="47"/>
        <pc:sldMkLst>
          <pc:docMk/>
          <pc:sldMk cId="1393675787" sldId="2147474674"/>
        </pc:sldMkLst>
      </pc:sldChg>
      <pc:sldChg chg="del">
        <pc:chgData name="Sandquist Anna" userId="bffcbde0-4ee2-413c-8684-a2b279974ebe" providerId="ADAL" clId="{EE35BDE7-C213-434E-AB1B-84E141A2C49D}" dt="2025-09-12T11:39:53.727" v="920" actId="47"/>
        <pc:sldMkLst>
          <pc:docMk/>
          <pc:sldMk cId="1864297317" sldId="2147474676"/>
        </pc:sldMkLst>
      </pc:sldChg>
      <pc:sldChg chg="del">
        <pc:chgData name="Sandquist Anna" userId="bffcbde0-4ee2-413c-8684-a2b279974ebe" providerId="ADAL" clId="{EE35BDE7-C213-434E-AB1B-84E141A2C49D}" dt="2025-09-12T11:40:27.813" v="921" actId="47"/>
        <pc:sldMkLst>
          <pc:docMk/>
          <pc:sldMk cId="2894733348" sldId="2147474677"/>
        </pc:sldMkLst>
      </pc:sldChg>
      <pc:sldChg chg="addSp delSp modSp mod modNotesTx">
        <pc:chgData name="Sandquist Anna" userId="bffcbde0-4ee2-413c-8684-a2b279974ebe" providerId="ADAL" clId="{EE35BDE7-C213-434E-AB1B-84E141A2C49D}" dt="2025-09-22T09:38:35.677" v="1340" actId="6549"/>
        <pc:sldMkLst>
          <pc:docMk/>
          <pc:sldMk cId="3757236123" sldId="2147474679"/>
        </pc:sldMkLst>
        <pc:spChg chg="mod">
          <ac:chgData name="Sandquist Anna" userId="bffcbde0-4ee2-413c-8684-a2b279974ebe" providerId="ADAL" clId="{EE35BDE7-C213-434E-AB1B-84E141A2C49D}" dt="2025-09-12T08:54:00.167" v="61" actId="14100"/>
          <ac:spMkLst>
            <pc:docMk/>
            <pc:sldMk cId="3757236123" sldId="2147474679"/>
            <ac:spMk id="2" creationId="{CF8D2E16-D7B3-B5D8-C075-7320C23587B9}"/>
          </ac:spMkLst>
        </pc:spChg>
        <pc:spChg chg="mod">
          <ac:chgData name="Sandquist Anna" userId="bffcbde0-4ee2-413c-8684-a2b279974ebe" providerId="ADAL" clId="{EE35BDE7-C213-434E-AB1B-84E141A2C49D}" dt="2025-09-18T10:10:34.529" v="1297" actId="20577"/>
          <ac:spMkLst>
            <pc:docMk/>
            <pc:sldMk cId="3757236123" sldId="2147474679"/>
            <ac:spMk id="3" creationId="{05EAA4BC-5029-C386-C6BC-28055888500C}"/>
          </ac:spMkLst>
        </pc:spChg>
        <pc:picChg chg="add mod">
          <ac:chgData name="Sandquist Anna" userId="bffcbde0-4ee2-413c-8684-a2b279974ebe" providerId="ADAL" clId="{EE35BDE7-C213-434E-AB1B-84E141A2C49D}" dt="2025-09-12T11:38:37.710" v="919"/>
          <ac:picMkLst>
            <pc:docMk/>
            <pc:sldMk cId="3757236123" sldId="2147474679"/>
            <ac:picMk id="9" creationId="{6C070834-7553-F840-8082-C090126319C8}"/>
          </ac:picMkLst>
        </pc:picChg>
      </pc:sldChg>
      <pc:sldChg chg="addSp delSp modSp mod modNotesTx">
        <pc:chgData name="Sandquist Anna" userId="bffcbde0-4ee2-413c-8684-a2b279974ebe" providerId="ADAL" clId="{EE35BDE7-C213-434E-AB1B-84E141A2C49D}" dt="2025-09-18T09:23:19.880" v="1241" actId="20577"/>
        <pc:sldMkLst>
          <pc:docMk/>
          <pc:sldMk cId="600393759" sldId="2147474680"/>
        </pc:sldMkLst>
        <pc:spChg chg="mod">
          <ac:chgData name="Sandquist Anna" userId="bffcbde0-4ee2-413c-8684-a2b279974ebe" providerId="ADAL" clId="{EE35BDE7-C213-434E-AB1B-84E141A2C49D}" dt="2025-09-12T11:47:11.434" v="968" actId="20577"/>
          <ac:spMkLst>
            <pc:docMk/>
            <pc:sldMk cId="600393759" sldId="2147474680"/>
            <ac:spMk id="2" creationId="{D05A940F-9A09-FB79-318B-E581D928FD6F}"/>
          </ac:spMkLst>
        </pc:spChg>
        <pc:spChg chg="mod">
          <ac:chgData name="Sandquist Anna" userId="bffcbde0-4ee2-413c-8684-a2b279974ebe" providerId="ADAL" clId="{EE35BDE7-C213-434E-AB1B-84E141A2C49D}" dt="2025-09-12T11:47:15.354" v="969" actId="6549"/>
          <ac:spMkLst>
            <pc:docMk/>
            <pc:sldMk cId="600393759" sldId="2147474680"/>
            <ac:spMk id="3" creationId="{816759CA-934E-23B9-B1CE-90D4A33C6710}"/>
          </ac:spMkLst>
        </pc:spChg>
        <pc:spChg chg="add mod">
          <ac:chgData name="Sandquist Anna" userId="bffcbde0-4ee2-413c-8684-a2b279974ebe" providerId="ADAL" clId="{EE35BDE7-C213-434E-AB1B-84E141A2C49D}" dt="2025-09-12T11:37:31.671" v="904" actId="478"/>
          <ac:spMkLst>
            <pc:docMk/>
            <pc:sldMk cId="600393759" sldId="2147474680"/>
            <ac:spMk id="9" creationId="{3C75A5A0-4913-E5A3-9487-908E4C967B52}"/>
          </ac:spMkLst>
        </pc:spChg>
        <pc:picChg chg="add mod">
          <ac:chgData name="Sandquist Anna" userId="bffcbde0-4ee2-413c-8684-a2b279974ebe" providerId="ADAL" clId="{EE35BDE7-C213-434E-AB1B-84E141A2C49D}" dt="2025-09-12T11:37:52.574" v="908" actId="14100"/>
          <ac:picMkLst>
            <pc:docMk/>
            <pc:sldMk cId="600393759" sldId="2147474680"/>
            <ac:picMk id="10" creationId="{085FCCA5-83DA-977A-021E-3B4DA8D74DE4}"/>
          </ac:picMkLst>
        </pc:picChg>
      </pc:sldChg>
      <pc:sldChg chg="del">
        <pc:chgData name="Sandquist Anna" userId="bffcbde0-4ee2-413c-8684-a2b279974ebe" providerId="ADAL" clId="{EE35BDE7-C213-434E-AB1B-84E141A2C49D}" dt="2025-09-12T11:39:53.727" v="920" actId="47"/>
        <pc:sldMkLst>
          <pc:docMk/>
          <pc:sldMk cId="1711855964" sldId="2147474681"/>
        </pc:sldMkLst>
      </pc:sldChg>
      <pc:sldChg chg="addSp delSp modSp add del mod modShow modNotesTx">
        <pc:chgData name="Sandquist Anna" userId="bffcbde0-4ee2-413c-8684-a2b279974ebe" providerId="ADAL" clId="{EE35BDE7-C213-434E-AB1B-84E141A2C49D}" dt="2025-09-23T06:45:40.696" v="1528" actId="2696"/>
        <pc:sldMkLst>
          <pc:docMk/>
          <pc:sldMk cId="1275566466" sldId="2147474682"/>
        </pc:sldMkLst>
      </pc:sldChg>
      <pc:sldChg chg="addSp delSp modSp add mod modNotesTx">
        <pc:chgData name="Sandquist Anna" userId="bffcbde0-4ee2-413c-8684-a2b279974ebe" providerId="ADAL" clId="{EE35BDE7-C213-434E-AB1B-84E141A2C49D}" dt="2025-09-18T09:23:49.265" v="1242" actId="6549"/>
        <pc:sldMkLst>
          <pc:docMk/>
          <pc:sldMk cId="2113592720" sldId="2147474683"/>
        </pc:sldMkLst>
        <pc:spChg chg="mod">
          <ac:chgData name="Sandquist Anna" userId="bffcbde0-4ee2-413c-8684-a2b279974ebe" providerId="ADAL" clId="{EE35BDE7-C213-434E-AB1B-84E141A2C49D}" dt="2025-09-12T11:47:27.357" v="988" actId="20577"/>
          <ac:spMkLst>
            <pc:docMk/>
            <pc:sldMk cId="2113592720" sldId="2147474683"/>
            <ac:spMk id="2" creationId="{68FDD27D-7B25-7F1F-7D4B-1DA737790F55}"/>
          </ac:spMkLst>
        </pc:spChg>
        <pc:spChg chg="mod">
          <ac:chgData name="Sandquist Anna" userId="bffcbde0-4ee2-413c-8684-a2b279974ebe" providerId="ADAL" clId="{EE35BDE7-C213-434E-AB1B-84E141A2C49D}" dt="2025-09-12T11:47:30.414" v="989" actId="6549"/>
          <ac:spMkLst>
            <pc:docMk/>
            <pc:sldMk cId="2113592720" sldId="2147474683"/>
            <ac:spMk id="3" creationId="{245DD8A5-CE5A-8A09-6162-6A03C629E515}"/>
          </ac:spMkLst>
        </pc:spChg>
        <pc:picChg chg="add mod">
          <ac:chgData name="Sandquist Anna" userId="bffcbde0-4ee2-413c-8684-a2b279974ebe" providerId="ADAL" clId="{EE35BDE7-C213-434E-AB1B-84E141A2C49D}" dt="2025-09-12T11:38:03.743" v="910"/>
          <ac:picMkLst>
            <pc:docMk/>
            <pc:sldMk cId="2113592720" sldId="2147474683"/>
            <ac:picMk id="8" creationId="{FD9DC02A-D9CE-1CEB-7D1B-957AD3D6E851}"/>
          </ac:picMkLst>
        </pc:picChg>
      </pc:sldChg>
      <pc:sldChg chg="addSp delSp modSp add mod modNotesTx">
        <pc:chgData name="Sandquist Anna" userId="bffcbde0-4ee2-413c-8684-a2b279974ebe" providerId="ADAL" clId="{EE35BDE7-C213-434E-AB1B-84E141A2C49D}" dt="2025-09-18T06:26:46.741" v="1092" actId="20577"/>
        <pc:sldMkLst>
          <pc:docMk/>
          <pc:sldMk cId="972538843" sldId="2147474684"/>
        </pc:sldMkLst>
        <pc:spChg chg="mod">
          <ac:chgData name="Sandquist Anna" userId="bffcbde0-4ee2-413c-8684-a2b279974ebe" providerId="ADAL" clId="{EE35BDE7-C213-434E-AB1B-84E141A2C49D}" dt="2025-09-12T11:48:16.505" v="1033" actId="1036"/>
          <ac:spMkLst>
            <pc:docMk/>
            <pc:sldMk cId="972538843" sldId="2147474684"/>
            <ac:spMk id="2" creationId="{109F3D09-0EBF-D0BF-477E-5FA10D98D576}"/>
          </ac:spMkLst>
        </pc:spChg>
        <pc:spChg chg="mod">
          <ac:chgData name="Sandquist Anna" userId="bffcbde0-4ee2-413c-8684-a2b279974ebe" providerId="ADAL" clId="{EE35BDE7-C213-434E-AB1B-84E141A2C49D}" dt="2025-09-12T11:47:48.642" v="1011" actId="6549"/>
          <ac:spMkLst>
            <pc:docMk/>
            <pc:sldMk cId="972538843" sldId="2147474684"/>
            <ac:spMk id="3" creationId="{444E920D-B6D8-5D38-5214-6E0C023A9D06}"/>
          </ac:spMkLst>
        </pc:spChg>
        <pc:picChg chg="add mod">
          <ac:chgData name="Sandquist Anna" userId="bffcbde0-4ee2-413c-8684-a2b279974ebe" providerId="ADAL" clId="{EE35BDE7-C213-434E-AB1B-84E141A2C49D}" dt="2025-09-12T11:48:45.368" v="1040" actId="1076"/>
          <ac:picMkLst>
            <pc:docMk/>
            <pc:sldMk cId="972538843" sldId="2147474684"/>
            <ac:picMk id="5" creationId="{258A50C3-EDAB-E626-518C-277217C69738}"/>
          </ac:picMkLst>
        </pc:picChg>
      </pc:sldChg>
      <pc:sldChg chg="addSp delSp modSp add mod">
        <pc:chgData name="Sandquist Anna" userId="bffcbde0-4ee2-413c-8684-a2b279974ebe" providerId="ADAL" clId="{EE35BDE7-C213-434E-AB1B-84E141A2C49D}" dt="2025-09-12T11:51:05.423" v="1042" actId="20578"/>
        <pc:sldMkLst>
          <pc:docMk/>
          <pc:sldMk cId="2139332045" sldId="2147474685"/>
        </pc:sldMkLst>
        <pc:spChg chg="mod">
          <ac:chgData name="Sandquist Anna" userId="bffcbde0-4ee2-413c-8684-a2b279974ebe" providerId="ADAL" clId="{EE35BDE7-C213-434E-AB1B-84E141A2C49D}" dt="2025-09-12T11:47:59.393" v="1029" actId="20577"/>
          <ac:spMkLst>
            <pc:docMk/>
            <pc:sldMk cId="2139332045" sldId="2147474685"/>
            <ac:spMk id="2" creationId="{DEB45BE8-0E86-61CD-7BEC-975437B2D9B8}"/>
          </ac:spMkLst>
        </pc:spChg>
        <pc:spChg chg="mod">
          <ac:chgData name="Sandquist Anna" userId="bffcbde0-4ee2-413c-8684-a2b279974ebe" providerId="ADAL" clId="{EE35BDE7-C213-434E-AB1B-84E141A2C49D}" dt="2025-09-12T11:51:05.423" v="1042" actId="20578"/>
          <ac:spMkLst>
            <pc:docMk/>
            <pc:sldMk cId="2139332045" sldId="2147474685"/>
            <ac:spMk id="3" creationId="{CA907968-5CFC-84E6-00BE-6FB73C529608}"/>
          </ac:spMkLst>
        </pc:spChg>
        <pc:spChg chg="add mod">
          <ac:chgData name="Sandquist Anna" userId="bffcbde0-4ee2-413c-8684-a2b279974ebe" providerId="ADAL" clId="{EE35BDE7-C213-434E-AB1B-84E141A2C49D}" dt="2025-09-12T11:38:12.557" v="912" actId="478"/>
          <ac:spMkLst>
            <pc:docMk/>
            <pc:sldMk cId="2139332045" sldId="2147474685"/>
            <ac:spMk id="5" creationId="{AAB18118-4122-44E6-6EDD-DA7104FA28A9}"/>
          </ac:spMkLst>
        </pc:spChg>
        <pc:picChg chg="add mod">
          <ac:chgData name="Sandquist Anna" userId="bffcbde0-4ee2-413c-8684-a2b279974ebe" providerId="ADAL" clId="{EE35BDE7-C213-434E-AB1B-84E141A2C49D}" dt="2025-09-12T11:38:16.494" v="914" actId="1076"/>
          <ac:picMkLst>
            <pc:docMk/>
            <pc:sldMk cId="2139332045" sldId="2147474685"/>
            <ac:picMk id="8" creationId="{D5EE7C41-651C-A26F-CD30-2966A1B2EA8B}"/>
          </ac:picMkLst>
        </pc:picChg>
      </pc:sldChg>
      <pc:sldChg chg="add del">
        <pc:chgData name="Sandquist Anna" userId="bffcbde0-4ee2-413c-8684-a2b279974ebe" providerId="ADAL" clId="{EE35BDE7-C213-434E-AB1B-84E141A2C49D}" dt="2025-09-12T11:34:27.340" v="899"/>
        <pc:sldMkLst>
          <pc:docMk/>
          <pc:sldMk cId="2178589428" sldId="2147474686"/>
        </pc:sldMkLst>
      </pc:sldChg>
      <pc:sldChg chg="addSp modSp new mod ord">
        <pc:chgData name="Sandquist Anna" userId="bffcbde0-4ee2-413c-8684-a2b279974ebe" providerId="ADAL" clId="{EE35BDE7-C213-434E-AB1B-84E141A2C49D}" dt="2025-09-22T09:37:20.101" v="1323"/>
        <pc:sldMkLst>
          <pc:docMk/>
          <pc:sldMk cId="2183488718" sldId="2147474686"/>
        </pc:sldMkLst>
        <pc:picChg chg="add mod">
          <ac:chgData name="Sandquist Anna" userId="bffcbde0-4ee2-413c-8684-a2b279974ebe" providerId="ADAL" clId="{EE35BDE7-C213-434E-AB1B-84E141A2C49D}" dt="2025-09-17T11:09:48.927" v="1048" actId="1076"/>
          <ac:picMkLst>
            <pc:docMk/>
            <pc:sldMk cId="2183488718" sldId="2147474686"/>
            <ac:picMk id="5" creationId="{8E1C44DA-4314-A935-4AC1-11D3F969D44B}"/>
          </ac:picMkLst>
        </pc:picChg>
      </pc:sldChg>
      <pc:sldChg chg="add">
        <pc:chgData name="Sandquist Anna" userId="bffcbde0-4ee2-413c-8684-a2b279974ebe" providerId="ADAL" clId="{EE35BDE7-C213-434E-AB1B-84E141A2C49D}" dt="2025-09-22T09:35:59.481" v="1320"/>
        <pc:sldMkLst>
          <pc:docMk/>
          <pc:sldMk cId="456954123" sldId="2147474687"/>
        </pc:sldMkLst>
      </pc:sldChg>
      <pc:sldChg chg="add">
        <pc:chgData name="Sandquist Anna" userId="bffcbde0-4ee2-413c-8684-a2b279974ebe" providerId="ADAL" clId="{EE35BDE7-C213-434E-AB1B-84E141A2C49D}" dt="2025-09-22T09:35:59.481" v="1320"/>
        <pc:sldMkLst>
          <pc:docMk/>
          <pc:sldMk cId="2496287388" sldId="2147474688"/>
        </pc:sldMkLst>
      </pc:sldChg>
      <pc:sldChg chg="add">
        <pc:chgData name="Sandquist Anna" userId="bffcbde0-4ee2-413c-8684-a2b279974ebe" providerId="ADAL" clId="{EE35BDE7-C213-434E-AB1B-84E141A2C49D}" dt="2025-09-22T09:35:59.481" v="1320"/>
        <pc:sldMkLst>
          <pc:docMk/>
          <pc:sldMk cId="3580378625" sldId="2147474689"/>
        </pc:sldMkLst>
      </pc:sldChg>
      <pc:sldChg chg="add">
        <pc:chgData name="Sandquist Anna" userId="bffcbde0-4ee2-413c-8684-a2b279974ebe" providerId="ADAL" clId="{EE35BDE7-C213-434E-AB1B-84E141A2C49D}" dt="2025-09-22T09:35:59.481" v="1320"/>
        <pc:sldMkLst>
          <pc:docMk/>
          <pc:sldMk cId="3710619726" sldId="2147474690"/>
        </pc:sldMkLst>
      </pc:sldChg>
      <pc:sldChg chg="add">
        <pc:chgData name="Sandquist Anna" userId="bffcbde0-4ee2-413c-8684-a2b279974ebe" providerId="ADAL" clId="{EE35BDE7-C213-434E-AB1B-84E141A2C49D}" dt="2025-09-22T09:35:59.481" v="1320"/>
        <pc:sldMkLst>
          <pc:docMk/>
          <pc:sldMk cId="468350956" sldId="2147474691"/>
        </pc:sldMkLst>
      </pc:sldChg>
      <pc:sldChg chg="add">
        <pc:chgData name="Sandquist Anna" userId="bffcbde0-4ee2-413c-8684-a2b279974ebe" providerId="ADAL" clId="{EE35BDE7-C213-434E-AB1B-84E141A2C49D}" dt="2025-09-22T09:35:59.481" v="1320"/>
        <pc:sldMkLst>
          <pc:docMk/>
          <pc:sldMk cId="2886413276" sldId="2147474692"/>
        </pc:sldMkLst>
      </pc:sldChg>
      <pc:sldChg chg="add">
        <pc:chgData name="Sandquist Anna" userId="bffcbde0-4ee2-413c-8684-a2b279974ebe" providerId="ADAL" clId="{EE35BDE7-C213-434E-AB1B-84E141A2C49D}" dt="2025-09-22T09:35:59.481" v="1320"/>
        <pc:sldMkLst>
          <pc:docMk/>
          <pc:sldMk cId="2370871670" sldId="2147474693"/>
        </pc:sldMkLst>
      </pc:sldChg>
      <pc:sldChg chg="add">
        <pc:chgData name="Sandquist Anna" userId="bffcbde0-4ee2-413c-8684-a2b279974ebe" providerId="ADAL" clId="{EE35BDE7-C213-434E-AB1B-84E141A2C49D}" dt="2025-09-22T09:35:59.481" v="1320"/>
        <pc:sldMkLst>
          <pc:docMk/>
          <pc:sldMk cId="2621670180" sldId="2147474694"/>
        </pc:sldMkLst>
      </pc:sldChg>
      <pc:sldChg chg="add">
        <pc:chgData name="Sandquist Anna" userId="bffcbde0-4ee2-413c-8684-a2b279974ebe" providerId="ADAL" clId="{EE35BDE7-C213-434E-AB1B-84E141A2C49D}" dt="2025-09-22T09:35:59.481" v="1320"/>
        <pc:sldMkLst>
          <pc:docMk/>
          <pc:sldMk cId="4137097612" sldId="2147474695"/>
        </pc:sldMkLst>
      </pc:sldChg>
      <pc:sldChg chg="add">
        <pc:chgData name="Sandquist Anna" userId="bffcbde0-4ee2-413c-8684-a2b279974ebe" providerId="ADAL" clId="{EE35BDE7-C213-434E-AB1B-84E141A2C49D}" dt="2025-09-22T09:35:59.481" v="1320"/>
        <pc:sldMkLst>
          <pc:docMk/>
          <pc:sldMk cId="3397097900" sldId="2147474696"/>
        </pc:sldMkLst>
      </pc:sldChg>
      <pc:sldChg chg="add">
        <pc:chgData name="Sandquist Anna" userId="bffcbde0-4ee2-413c-8684-a2b279974ebe" providerId="ADAL" clId="{EE35BDE7-C213-434E-AB1B-84E141A2C49D}" dt="2025-09-22T09:35:59.481" v="1320"/>
        <pc:sldMkLst>
          <pc:docMk/>
          <pc:sldMk cId="2417609746" sldId="2147474697"/>
        </pc:sldMkLst>
      </pc:sldChg>
      <pc:sldChg chg="add">
        <pc:chgData name="Sandquist Anna" userId="bffcbde0-4ee2-413c-8684-a2b279974ebe" providerId="ADAL" clId="{EE35BDE7-C213-434E-AB1B-84E141A2C49D}" dt="2025-09-22T09:35:59.481" v="1320"/>
        <pc:sldMkLst>
          <pc:docMk/>
          <pc:sldMk cId="1107176687" sldId="2147474698"/>
        </pc:sldMkLst>
      </pc:sldChg>
      <pc:sldChg chg="add del">
        <pc:chgData name="Sandquist Anna" userId="bffcbde0-4ee2-413c-8684-a2b279974ebe" providerId="ADAL" clId="{EE35BDE7-C213-434E-AB1B-84E141A2C49D}" dt="2025-09-22T11:30:34.831" v="1343"/>
        <pc:sldMkLst>
          <pc:docMk/>
          <pc:sldMk cId="0" sldId="2147474699"/>
        </pc:sldMkLst>
      </pc:sldChg>
      <pc:sldChg chg="add del">
        <pc:chgData name="Sandquist Anna" userId="bffcbde0-4ee2-413c-8684-a2b279974ebe" providerId="ADAL" clId="{EE35BDE7-C213-434E-AB1B-84E141A2C49D}" dt="2025-09-22T11:30:34.831" v="1343"/>
        <pc:sldMkLst>
          <pc:docMk/>
          <pc:sldMk cId="1026864669" sldId="2147474700"/>
        </pc:sldMkLst>
      </pc:sldChg>
      <pc:sldChg chg="add del">
        <pc:chgData name="Sandquist Anna" userId="bffcbde0-4ee2-413c-8684-a2b279974ebe" providerId="ADAL" clId="{EE35BDE7-C213-434E-AB1B-84E141A2C49D}" dt="2025-09-22T11:30:34.831" v="1343"/>
        <pc:sldMkLst>
          <pc:docMk/>
          <pc:sldMk cId="2700500094" sldId="2147474701"/>
        </pc:sldMkLst>
      </pc:sldChg>
      <pc:sldChg chg="addSp delSp modSp new mod modClrScheme chgLayout">
        <pc:chgData name="Sandquist Anna" userId="bffcbde0-4ee2-413c-8684-a2b279974ebe" providerId="ADAL" clId="{EE35BDE7-C213-434E-AB1B-84E141A2C49D}" dt="2025-09-24T13:16:42.695" v="1554" actId="22"/>
        <pc:sldMkLst>
          <pc:docMk/>
          <pc:sldMk cId="62543724" sldId="2147474702"/>
        </pc:sldMkLst>
        <pc:spChg chg="del mod ord">
          <ac:chgData name="Sandquist Anna" userId="bffcbde0-4ee2-413c-8684-a2b279974ebe" providerId="ADAL" clId="{EE35BDE7-C213-434E-AB1B-84E141A2C49D}" dt="2025-09-24T08:39:09.365" v="1549" actId="700"/>
          <ac:spMkLst>
            <pc:docMk/>
            <pc:sldMk cId="62543724" sldId="2147474702"/>
            <ac:spMk id="2" creationId="{7E484497-8633-3E3B-B3BB-2C21AB2CBD1A}"/>
          </ac:spMkLst>
        </pc:spChg>
        <pc:spChg chg="del">
          <ac:chgData name="Sandquist Anna" userId="bffcbde0-4ee2-413c-8684-a2b279974ebe" providerId="ADAL" clId="{EE35BDE7-C213-434E-AB1B-84E141A2C49D}" dt="2025-09-24T08:39:09.365" v="1549" actId="700"/>
          <ac:spMkLst>
            <pc:docMk/>
            <pc:sldMk cId="62543724" sldId="2147474702"/>
            <ac:spMk id="3" creationId="{C2587FD6-7D63-C3B1-93A7-7E3FE12AF7C6}"/>
          </ac:spMkLst>
        </pc:spChg>
        <pc:spChg chg="del">
          <ac:chgData name="Sandquist Anna" userId="bffcbde0-4ee2-413c-8684-a2b279974ebe" providerId="ADAL" clId="{EE35BDE7-C213-434E-AB1B-84E141A2C49D}" dt="2025-09-24T08:39:09.365" v="1549" actId="700"/>
          <ac:spMkLst>
            <pc:docMk/>
            <pc:sldMk cId="62543724" sldId="2147474702"/>
            <ac:spMk id="4" creationId="{6FA6CAC5-F65F-B590-9BB4-AD97318D7E3A}"/>
          </ac:spMkLst>
        </pc:spChg>
        <pc:spChg chg="add del mod ord">
          <ac:chgData name="Sandquist Anna" userId="bffcbde0-4ee2-413c-8684-a2b279974ebe" providerId="ADAL" clId="{EE35BDE7-C213-434E-AB1B-84E141A2C49D}" dt="2025-09-24T08:39:11.798" v="1550" actId="478"/>
          <ac:spMkLst>
            <pc:docMk/>
            <pc:sldMk cId="62543724" sldId="2147474702"/>
            <ac:spMk id="5" creationId="{3AEBF486-B998-D4C4-EC23-3433E16203C2}"/>
          </ac:spMkLst>
        </pc:spChg>
        <pc:picChg chg="add del">
          <ac:chgData name="Sandquist Anna" userId="bffcbde0-4ee2-413c-8684-a2b279974ebe" providerId="ADAL" clId="{EE35BDE7-C213-434E-AB1B-84E141A2C49D}" dt="2025-09-24T13:16:40.641" v="1553" actId="478"/>
          <ac:picMkLst>
            <pc:docMk/>
            <pc:sldMk cId="62543724" sldId="2147474702"/>
            <ac:picMk id="7" creationId="{BB04676E-A260-363F-8743-3EF8AAC33D76}"/>
          </ac:picMkLst>
        </pc:picChg>
        <pc:picChg chg="add">
          <ac:chgData name="Sandquist Anna" userId="bffcbde0-4ee2-413c-8684-a2b279974ebe" providerId="ADAL" clId="{EE35BDE7-C213-434E-AB1B-84E141A2C49D}" dt="2025-09-24T13:16:42.695" v="1554" actId="22"/>
          <ac:picMkLst>
            <pc:docMk/>
            <pc:sldMk cId="62543724" sldId="2147474702"/>
            <ac:picMk id="9" creationId="{67A9CB46-98F8-353C-478B-A77E8DCC512C}"/>
          </ac:picMkLst>
        </pc:picChg>
      </pc:sldChg>
      <pc:sldChg chg="add del">
        <pc:chgData name="Sandquist Anna" userId="bffcbde0-4ee2-413c-8684-a2b279974ebe" providerId="ADAL" clId="{EE35BDE7-C213-434E-AB1B-84E141A2C49D}" dt="2025-09-24T14:51:00.131" v="1556"/>
        <pc:sldMkLst>
          <pc:docMk/>
          <pc:sldMk cId="4058110472" sldId="2147474703"/>
        </pc:sldMkLst>
      </pc:sldChg>
      <pc:sldChg chg="add del">
        <pc:chgData name="Sandquist Anna" userId="bffcbde0-4ee2-413c-8684-a2b279974ebe" providerId="ADAL" clId="{EE35BDE7-C213-434E-AB1B-84E141A2C49D}" dt="2025-09-24T14:51:00.131" v="1556"/>
        <pc:sldMkLst>
          <pc:docMk/>
          <pc:sldMk cId="3968536830" sldId="2147474704"/>
        </pc:sldMkLst>
      </pc:sldChg>
      <pc:sldChg chg="add del">
        <pc:chgData name="Sandquist Anna" userId="bffcbde0-4ee2-413c-8684-a2b279974ebe" providerId="ADAL" clId="{EE35BDE7-C213-434E-AB1B-84E141A2C49D}" dt="2025-09-24T14:51:00.131" v="1556"/>
        <pc:sldMkLst>
          <pc:docMk/>
          <pc:sldMk cId="221264124" sldId="2147474705"/>
        </pc:sldMkLst>
      </pc:sldChg>
      <pc:sldChg chg="add del">
        <pc:chgData name="Sandquist Anna" userId="bffcbde0-4ee2-413c-8684-a2b279974ebe" providerId="ADAL" clId="{EE35BDE7-C213-434E-AB1B-84E141A2C49D}" dt="2025-09-24T14:51:00.131" v="1556"/>
        <pc:sldMkLst>
          <pc:docMk/>
          <pc:sldMk cId="3701629841" sldId="2147474706"/>
        </pc:sldMkLst>
      </pc:sldChg>
      <pc:sldChg chg="add del">
        <pc:chgData name="Sandquist Anna" userId="bffcbde0-4ee2-413c-8684-a2b279974ebe" providerId="ADAL" clId="{EE35BDE7-C213-434E-AB1B-84E141A2C49D}" dt="2025-09-24T14:51:00.131" v="1556"/>
        <pc:sldMkLst>
          <pc:docMk/>
          <pc:sldMk cId="1904914713" sldId="2147474707"/>
        </pc:sldMkLst>
      </pc:sldChg>
      <pc:sldMasterChg chg="delSldLayout">
        <pc:chgData name="Sandquist Anna" userId="bffcbde0-4ee2-413c-8684-a2b279974ebe" providerId="ADAL" clId="{EE35BDE7-C213-434E-AB1B-84E141A2C49D}" dt="2025-09-12T11:39:53.727" v="920" actId="47"/>
        <pc:sldMasterMkLst>
          <pc:docMk/>
          <pc:sldMasterMk cId="288082609" sldId="2147483685"/>
        </pc:sldMasterMkLst>
        <pc:sldLayoutChg chg="del">
          <pc:chgData name="Sandquist Anna" userId="bffcbde0-4ee2-413c-8684-a2b279974ebe" providerId="ADAL" clId="{EE35BDE7-C213-434E-AB1B-84E141A2C49D}" dt="2025-09-12T11:39:53.727" v="920" actId="47"/>
          <pc:sldLayoutMkLst>
            <pc:docMk/>
            <pc:sldMasterMk cId="288082609" sldId="2147483685"/>
            <pc:sldLayoutMk cId="695407439" sldId="214748378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CC9B5F59-95DD-4D3B-8BC7-4E1A598C051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2D31000-B377-43F5-B823-5A4D6A0A8B2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F27D75-69EC-4C6C-BCA4-C9A7F8E69D1C}" type="datetimeFigureOut">
              <a:rPr lang="sv-SE" smtClean="0"/>
              <a:t>2025-09-24</a:t>
            </a:fld>
            <a:endParaRPr lang="sv-SE"/>
          </a:p>
        </p:txBody>
      </p:sp>
      <p:sp>
        <p:nvSpPr>
          <p:cNvPr id="4" name="Platshållare för sidfot 3">
            <a:extLst>
              <a:ext uri="{FF2B5EF4-FFF2-40B4-BE49-F238E27FC236}">
                <a16:creationId xmlns:a16="http://schemas.microsoft.com/office/drawing/2014/main" id="{14F0ECBA-8551-416B-B2A7-DB59A16AE7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4448C6E5-BEA5-4966-8AF0-D27CEDCA33E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803FDA-AEFA-4A5A-8AAF-D5121EF1B809}" type="slidenum">
              <a:rPr lang="sv-SE" smtClean="0"/>
              <a:t>‹#›</a:t>
            </a:fld>
            <a:endParaRPr lang="sv-SE"/>
          </a:p>
        </p:txBody>
      </p:sp>
    </p:spTree>
    <p:extLst>
      <p:ext uri="{BB962C8B-B14F-4D97-AF65-F5344CB8AC3E}">
        <p14:creationId xmlns:p14="http://schemas.microsoft.com/office/powerpoint/2010/main" val="2525734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12A7D9-C53D-47CA-8651-11CA4D4AAA67}" type="datetimeFigureOut">
              <a:rPr lang="sv-SE" smtClean="0"/>
              <a:t>2025-09-24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245D9A-8D05-4E18-8900-5D2710E10BAB}" type="slidenum">
              <a:rPr lang="sv-SE" smtClean="0"/>
              <a:t>‹#›</a:t>
            </a:fld>
            <a:endParaRPr lang="sv-SE"/>
          </a:p>
        </p:txBody>
      </p:sp>
    </p:spTree>
    <p:extLst>
      <p:ext uri="{BB962C8B-B14F-4D97-AF65-F5344CB8AC3E}">
        <p14:creationId xmlns:p14="http://schemas.microsoft.com/office/powerpoint/2010/main" val="144885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Anna startar upp mötet.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Malin hälsar välkomna samt presenterar sina politikkollegor</a:t>
            </a:r>
          </a:p>
          <a:p>
            <a:endParaRPr lang="sv-SE"/>
          </a:p>
          <a:p>
            <a:endParaRPr lang="sv-SE"/>
          </a:p>
        </p:txBody>
      </p:sp>
      <p:sp>
        <p:nvSpPr>
          <p:cNvPr id="4" name="Platshållare för bildnummer 3"/>
          <p:cNvSpPr>
            <a:spLocks noGrp="1"/>
          </p:cNvSpPr>
          <p:nvPr>
            <p:ph type="sldNum" sz="quarter" idx="5"/>
          </p:nvPr>
        </p:nvSpPr>
        <p:spPr/>
        <p:txBody>
          <a:bodyPr/>
          <a:lstStyle/>
          <a:p>
            <a:fld id="{89245D9A-8D05-4E18-8900-5D2710E10BAB}" type="slidenum">
              <a:rPr lang="sv-SE" smtClean="0"/>
              <a:t>1</a:t>
            </a:fld>
            <a:endParaRPr lang="sv-SE"/>
          </a:p>
        </p:txBody>
      </p:sp>
    </p:spTree>
    <p:extLst>
      <p:ext uri="{BB962C8B-B14F-4D97-AF65-F5344CB8AC3E}">
        <p14:creationId xmlns:p14="http://schemas.microsoft.com/office/powerpoint/2010/main" val="370098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C63BB-5E16-4603-942A-55F2C3BF6AD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6142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C63BB-5E16-4603-942A-55F2C3BF6AD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6575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C63BB-5E16-4603-942A-55F2C3BF6AD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3078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45D9A-8D05-4E18-8900-5D2710E10BA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0482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45D9A-8D05-4E18-8900-5D2710E10BA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3716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45D9A-8D05-4E18-8900-5D2710E10BA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59088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9760D7-382D-41E6-B63F-147FB32F051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2177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0" dirty="0"/>
          </a:p>
          <a:p>
            <a:endParaRPr lang="sv-SE" b="0" dirty="0"/>
          </a:p>
        </p:txBody>
      </p:sp>
      <p:sp>
        <p:nvSpPr>
          <p:cNvPr id="4" name="Platshållare för bildnummer 3"/>
          <p:cNvSpPr>
            <a:spLocks noGrp="1"/>
          </p:cNvSpPr>
          <p:nvPr>
            <p:ph type="sldNum" sz="quarter" idx="5"/>
          </p:nvPr>
        </p:nvSpPr>
        <p:spPr/>
        <p:txBody>
          <a:bodyPr/>
          <a:lstStyle/>
          <a:p>
            <a:fld id="{89245D9A-8D05-4E18-8900-5D2710E10BAB}" type="slidenum">
              <a:rPr lang="sv-SE" smtClean="0"/>
              <a:t>34</a:t>
            </a:fld>
            <a:endParaRPr lang="sv-SE"/>
          </a:p>
        </p:txBody>
      </p:sp>
    </p:spTree>
    <p:extLst>
      <p:ext uri="{BB962C8B-B14F-4D97-AF65-F5344CB8AC3E}">
        <p14:creationId xmlns:p14="http://schemas.microsoft.com/office/powerpoint/2010/main" val="10251296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effectLst/>
                <a:ea typeface="Times New Roman" panose="02020603050405020304" pitchFamily="18" charset="0"/>
                <a:cs typeface="Times New Roman" panose="02020603050405020304" pitchFamily="18" charset="0"/>
              </a:rPr>
              <a:t>Beredskapsveckan v 39 – affisch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effectLst/>
              <a:ea typeface="Times New Roman" panose="02020603050405020304"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89245D9A-8D05-4E18-8900-5D2710E10BAB}" type="slidenum">
              <a:rPr lang="sv-SE" smtClean="0"/>
              <a:t>36</a:t>
            </a:fld>
            <a:endParaRPr lang="sv-SE"/>
          </a:p>
        </p:txBody>
      </p:sp>
    </p:spTree>
    <p:extLst>
      <p:ext uri="{BB962C8B-B14F-4D97-AF65-F5344CB8AC3E}">
        <p14:creationId xmlns:p14="http://schemas.microsoft.com/office/powerpoint/2010/main" val="544509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Förklara upplägg WS</a:t>
            </a:r>
          </a:p>
          <a:p>
            <a:r>
              <a:rPr lang="sv-SE"/>
              <a:t>Fika under tiden vid grupparbetet.</a:t>
            </a:r>
          </a:p>
        </p:txBody>
      </p:sp>
      <p:sp>
        <p:nvSpPr>
          <p:cNvPr id="4" name="Platshållare för bildnummer 3"/>
          <p:cNvSpPr>
            <a:spLocks noGrp="1"/>
          </p:cNvSpPr>
          <p:nvPr>
            <p:ph type="sldNum" sz="quarter" idx="5"/>
          </p:nvPr>
        </p:nvSpPr>
        <p:spPr/>
        <p:txBody>
          <a:bodyPr/>
          <a:lstStyle/>
          <a:p>
            <a:fld id="{89245D9A-8D05-4E18-8900-5D2710E10BAB}" type="slidenum">
              <a:rPr lang="sv-SE" smtClean="0"/>
              <a:t>37</a:t>
            </a:fld>
            <a:endParaRPr lang="sv-SE"/>
          </a:p>
        </p:txBody>
      </p:sp>
    </p:spTree>
    <p:extLst>
      <p:ext uri="{BB962C8B-B14F-4D97-AF65-F5344CB8AC3E}">
        <p14:creationId xmlns:p14="http://schemas.microsoft.com/office/powerpoint/2010/main" val="4179741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200" dirty="0"/>
              <a:t>Anteckningar förs under mötet och kommer att skickas ut och läggas upp på hemsidan tillsammans med kvällens presentation.</a:t>
            </a:r>
          </a:p>
          <a:p>
            <a:pPr marL="171450" indent="-171450">
              <a:buFont typeface="Arial" panose="020B0604020202020204" pitchFamily="34" charset="0"/>
              <a:buChar char="•"/>
            </a:pPr>
            <a:r>
              <a:rPr lang="sv-SE" dirty="0"/>
              <a:t>Kvällens resultat lyfts till Landsbygdsrådet. </a:t>
            </a:r>
          </a:p>
          <a:p>
            <a:endParaRPr lang="sv-SE" dirty="0"/>
          </a:p>
        </p:txBody>
      </p:sp>
      <p:sp>
        <p:nvSpPr>
          <p:cNvPr id="4" name="Platshållare för bildnummer 3"/>
          <p:cNvSpPr>
            <a:spLocks noGrp="1"/>
          </p:cNvSpPr>
          <p:nvPr>
            <p:ph type="sldNum" sz="quarter" idx="5"/>
          </p:nvPr>
        </p:nvSpPr>
        <p:spPr/>
        <p:txBody>
          <a:bodyPr/>
          <a:lstStyle/>
          <a:p>
            <a:fld id="{89245D9A-8D05-4E18-8900-5D2710E10BAB}" type="slidenum">
              <a:rPr lang="sv-SE" smtClean="0"/>
              <a:t>2</a:t>
            </a:fld>
            <a:endParaRPr lang="sv-SE"/>
          </a:p>
        </p:txBody>
      </p:sp>
    </p:spTree>
    <p:extLst>
      <p:ext uri="{BB962C8B-B14F-4D97-AF65-F5344CB8AC3E}">
        <p14:creationId xmlns:p14="http://schemas.microsoft.com/office/powerpoint/2010/main" val="5864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Förklara upplägg WS</a:t>
            </a:r>
          </a:p>
          <a:p>
            <a:r>
              <a:rPr lang="sv-SE"/>
              <a:t>Fika under tiden vid grupparbetet.</a:t>
            </a:r>
          </a:p>
        </p:txBody>
      </p:sp>
      <p:sp>
        <p:nvSpPr>
          <p:cNvPr id="4" name="Platshållare för bildnummer 3"/>
          <p:cNvSpPr>
            <a:spLocks noGrp="1"/>
          </p:cNvSpPr>
          <p:nvPr>
            <p:ph type="sldNum" sz="quarter" idx="5"/>
          </p:nvPr>
        </p:nvSpPr>
        <p:spPr/>
        <p:txBody>
          <a:bodyPr/>
          <a:lstStyle/>
          <a:p>
            <a:fld id="{89245D9A-8D05-4E18-8900-5D2710E10BAB}" type="slidenum">
              <a:rPr lang="sv-SE" smtClean="0"/>
              <a:t>38</a:t>
            </a:fld>
            <a:endParaRPr lang="sv-SE"/>
          </a:p>
        </p:txBody>
      </p:sp>
    </p:spTree>
    <p:extLst>
      <p:ext uri="{BB962C8B-B14F-4D97-AF65-F5344CB8AC3E}">
        <p14:creationId xmlns:p14="http://schemas.microsoft.com/office/powerpoint/2010/main" val="13769523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Förklara upplägg WS</a:t>
            </a:r>
          </a:p>
          <a:p>
            <a:r>
              <a:rPr lang="sv-SE"/>
              <a:t>Fika under tiden vid grupparbetet.</a:t>
            </a:r>
          </a:p>
        </p:txBody>
      </p:sp>
      <p:sp>
        <p:nvSpPr>
          <p:cNvPr id="4" name="Platshållare för bildnummer 3"/>
          <p:cNvSpPr>
            <a:spLocks noGrp="1"/>
          </p:cNvSpPr>
          <p:nvPr>
            <p:ph type="sldNum" sz="quarter" idx="5"/>
          </p:nvPr>
        </p:nvSpPr>
        <p:spPr/>
        <p:txBody>
          <a:bodyPr/>
          <a:lstStyle/>
          <a:p>
            <a:fld id="{89245D9A-8D05-4E18-8900-5D2710E10BAB}" type="slidenum">
              <a:rPr lang="sv-SE" smtClean="0"/>
              <a:t>39</a:t>
            </a:fld>
            <a:endParaRPr lang="sv-SE"/>
          </a:p>
        </p:txBody>
      </p:sp>
    </p:spTree>
    <p:extLst>
      <p:ext uri="{BB962C8B-B14F-4D97-AF65-F5344CB8AC3E}">
        <p14:creationId xmlns:p14="http://schemas.microsoft.com/office/powerpoint/2010/main" val="30121742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Förklara upplägg WS</a:t>
            </a:r>
          </a:p>
          <a:p>
            <a:r>
              <a:rPr lang="sv-SE"/>
              <a:t>Fika under tiden vid grupparbetet.</a:t>
            </a:r>
          </a:p>
        </p:txBody>
      </p:sp>
      <p:sp>
        <p:nvSpPr>
          <p:cNvPr id="4" name="Platshållare för bildnummer 3"/>
          <p:cNvSpPr>
            <a:spLocks noGrp="1"/>
          </p:cNvSpPr>
          <p:nvPr>
            <p:ph type="sldNum" sz="quarter" idx="5"/>
          </p:nvPr>
        </p:nvSpPr>
        <p:spPr/>
        <p:txBody>
          <a:bodyPr/>
          <a:lstStyle/>
          <a:p>
            <a:fld id="{89245D9A-8D05-4E18-8900-5D2710E10BAB}" type="slidenum">
              <a:rPr lang="sv-SE" smtClean="0"/>
              <a:t>40</a:t>
            </a:fld>
            <a:endParaRPr lang="sv-SE"/>
          </a:p>
        </p:txBody>
      </p:sp>
    </p:spTree>
    <p:extLst>
      <p:ext uri="{BB962C8B-B14F-4D97-AF65-F5344CB8AC3E}">
        <p14:creationId xmlns:p14="http://schemas.microsoft.com/office/powerpoint/2010/main" val="37210138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Förklara upplägg WS</a:t>
            </a:r>
          </a:p>
          <a:p>
            <a:r>
              <a:rPr lang="sv-SE"/>
              <a:t>Fika under tiden vid grupparbetet.</a:t>
            </a:r>
          </a:p>
        </p:txBody>
      </p:sp>
      <p:sp>
        <p:nvSpPr>
          <p:cNvPr id="4" name="Platshållare för bildnummer 3"/>
          <p:cNvSpPr>
            <a:spLocks noGrp="1"/>
          </p:cNvSpPr>
          <p:nvPr>
            <p:ph type="sldNum" sz="quarter" idx="5"/>
          </p:nvPr>
        </p:nvSpPr>
        <p:spPr/>
        <p:txBody>
          <a:bodyPr/>
          <a:lstStyle/>
          <a:p>
            <a:fld id="{89245D9A-8D05-4E18-8900-5D2710E10BAB}" type="slidenum">
              <a:rPr lang="sv-SE" smtClean="0"/>
              <a:t>41</a:t>
            </a:fld>
            <a:endParaRPr lang="sv-SE"/>
          </a:p>
        </p:txBody>
      </p:sp>
    </p:spTree>
    <p:extLst>
      <p:ext uri="{BB962C8B-B14F-4D97-AF65-F5344CB8AC3E}">
        <p14:creationId xmlns:p14="http://schemas.microsoft.com/office/powerpoint/2010/main" val="1868872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Möte med samhällsföreningarna</a:t>
            </a:r>
          </a:p>
          <a:p>
            <a:r>
              <a:rPr lang="sv-SE" dirty="0"/>
              <a:t>Genomgång enkätsvar utskickade till invånare i Gemla serviceortsområde</a:t>
            </a:r>
          </a:p>
        </p:txBody>
      </p:sp>
      <p:sp>
        <p:nvSpPr>
          <p:cNvPr id="4" name="Platshållare för bildnummer 3"/>
          <p:cNvSpPr>
            <a:spLocks noGrp="1"/>
          </p:cNvSpPr>
          <p:nvPr>
            <p:ph type="sldNum" sz="quarter" idx="5"/>
          </p:nvPr>
        </p:nvSpPr>
        <p:spPr/>
        <p:txBody>
          <a:bodyPr/>
          <a:lstStyle/>
          <a:p>
            <a:fld id="{89245D9A-8D05-4E18-8900-5D2710E10BAB}" type="slidenum">
              <a:rPr lang="sv-SE" smtClean="0"/>
              <a:t>3</a:t>
            </a:fld>
            <a:endParaRPr lang="sv-SE"/>
          </a:p>
        </p:txBody>
      </p:sp>
    </p:spTree>
    <p:extLst>
      <p:ext uri="{BB962C8B-B14F-4D97-AF65-F5344CB8AC3E}">
        <p14:creationId xmlns:p14="http://schemas.microsoft.com/office/powerpoint/2010/main" val="2933541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Främst samhällsföreningar men även andra föreningar </a:t>
            </a:r>
          </a:p>
        </p:txBody>
      </p:sp>
      <p:sp>
        <p:nvSpPr>
          <p:cNvPr id="4" name="Platshållare för bildnummer 3"/>
          <p:cNvSpPr>
            <a:spLocks noGrp="1"/>
          </p:cNvSpPr>
          <p:nvPr>
            <p:ph type="sldNum" sz="quarter" idx="5"/>
          </p:nvPr>
        </p:nvSpPr>
        <p:spPr/>
        <p:txBody>
          <a:bodyPr/>
          <a:lstStyle/>
          <a:p>
            <a:fld id="{89245D9A-8D05-4E18-8900-5D2710E10BAB}" type="slidenum">
              <a:rPr lang="sv-SE" smtClean="0"/>
              <a:t>4</a:t>
            </a:fld>
            <a:endParaRPr lang="sv-SE"/>
          </a:p>
        </p:txBody>
      </p:sp>
    </p:spTree>
    <p:extLst>
      <p:ext uri="{BB962C8B-B14F-4D97-AF65-F5344CB8AC3E}">
        <p14:creationId xmlns:p14="http://schemas.microsoft.com/office/powerpoint/2010/main" val="2059900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EEDCE-412B-5264-BA09-109E9368144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7C7C4E4-A4DF-5F8A-B47A-A44F40FEC3E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737AEFF-CD3B-3E7B-8CF5-C55BC32331AF}"/>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1E40813B-3668-CDB9-6FDA-651BC9CB094B}"/>
              </a:ext>
            </a:extLst>
          </p:cNvPr>
          <p:cNvSpPr>
            <a:spLocks noGrp="1"/>
          </p:cNvSpPr>
          <p:nvPr>
            <p:ph type="sldNum" sz="quarter" idx="5"/>
          </p:nvPr>
        </p:nvSpPr>
        <p:spPr/>
        <p:txBody>
          <a:bodyPr/>
          <a:lstStyle/>
          <a:p>
            <a:fld id="{89245D9A-8D05-4E18-8900-5D2710E10BAB}" type="slidenum">
              <a:rPr lang="sv-SE" smtClean="0"/>
              <a:t>5</a:t>
            </a:fld>
            <a:endParaRPr lang="sv-SE"/>
          </a:p>
        </p:txBody>
      </p:sp>
    </p:spTree>
    <p:extLst>
      <p:ext uri="{BB962C8B-B14F-4D97-AF65-F5344CB8AC3E}">
        <p14:creationId xmlns:p14="http://schemas.microsoft.com/office/powerpoint/2010/main" val="747278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E5D0A-A722-805E-0DB5-8ED018E0A38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E3083F8-9EFE-A984-91F0-717A15EF65F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C8EF0FB-3E4A-229D-8B15-356A7E9C1455}"/>
              </a:ext>
            </a:extLst>
          </p:cNvPr>
          <p:cNvSpPr>
            <a:spLocks noGrp="1"/>
          </p:cNvSpPr>
          <p:nvPr>
            <p:ph type="body" idx="1"/>
          </p:nvPr>
        </p:nvSpPr>
        <p:spPr/>
        <p:txBody>
          <a:bodyPr/>
          <a:lstStyle/>
          <a:p>
            <a:r>
              <a:rPr lang="sv-SE" dirty="0"/>
              <a:t>Kommunutvecklare</a:t>
            </a:r>
          </a:p>
        </p:txBody>
      </p:sp>
      <p:sp>
        <p:nvSpPr>
          <p:cNvPr id="4" name="Platshållare för bildnummer 3">
            <a:extLst>
              <a:ext uri="{FF2B5EF4-FFF2-40B4-BE49-F238E27FC236}">
                <a16:creationId xmlns:a16="http://schemas.microsoft.com/office/drawing/2014/main" id="{4AE7A21E-4968-B646-F6F6-6D62360FA17B}"/>
              </a:ext>
            </a:extLst>
          </p:cNvPr>
          <p:cNvSpPr>
            <a:spLocks noGrp="1"/>
          </p:cNvSpPr>
          <p:nvPr>
            <p:ph type="sldNum" sz="quarter" idx="5"/>
          </p:nvPr>
        </p:nvSpPr>
        <p:spPr/>
        <p:txBody>
          <a:bodyPr/>
          <a:lstStyle/>
          <a:p>
            <a:fld id="{89245D9A-8D05-4E18-8900-5D2710E10BAB}" type="slidenum">
              <a:rPr lang="sv-SE" smtClean="0"/>
              <a:t>6</a:t>
            </a:fld>
            <a:endParaRPr lang="sv-SE"/>
          </a:p>
        </p:txBody>
      </p:sp>
    </p:spTree>
    <p:extLst>
      <p:ext uri="{BB962C8B-B14F-4D97-AF65-F5344CB8AC3E}">
        <p14:creationId xmlns:p14="http://schemas.microsoft.com/office/powerpoint/2010/main" val="4011887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8842C-CC28-5BCE-DB96-91A20952965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C9321D1-F850-3A68-98C9-A8CCF8598EF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93354EE-09F7-7E74-D991-2633F9DA2658}"/>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CEC24E18-87F4-5088-ADB8-D7B0A6E23555}"/>
              </a:ext>
            </a:extLst>
          </p:cNvPr>
          <p:cNvSpPr>
            <a:spLocks noGrp="1"/>
          </p:cNvSpPr>
          <p:nvPr>
            <p:ph type="sldNum" sz="quarter" idx="5"/>
          </p:nvPr>
        </p:nvSpPr>
        <p:spPr/>
        <p:txBody>
          <a:bodyPr/>
          <a:lstStyle/>
          <a:p>
            <a:fld id="{89245D9A-8D05-4E18-8900-5D2710E10BAB}" type="slidenum">
              <a:rPr lang="sv-SE" smtClean="0"/>
              <a:t>7</a:t>
            </a:fld>
            <a:endParaRPr lang="sv-SE"/>
          </a:p>
        </p:txBody>
      </p:sp>
    </p:spTree>
    <p:extLst>
      <p:ext uri="{BB962C8B-B14F-4D97-AF65-F5344CB8AC3E}">
        <p14:creationId xmlns:p14="http://schemas.microsoft.com/office/powerpoint/2010/main" val="371076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3993338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2C63BB-5E16-4603-942A-55F2C3BF6AD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9898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3.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3.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3.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3.xml"/><Relationship Id="rId4" Type="http://schemas.openxmlformats.org/officeDocument/2006/relationships/image" Target="../media/image27.emf"/></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3.xml"/><Relationship Id="rId4" Type="http://schemas.openxmlformats.org/officeDocument/2006/relationships/image" Target="../media/image27.e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13.xml"/><Relationship Id="rId4" Type="http://schemas.openxmlformats.org/officeDocument/2006/relationships/image" Target="../media/image27.emf"/></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jpeg"/><Relationship Id="rId1" Type="http://schemas.openxmlformats.org/officeDocument/2006/relationships/slideMaster" Target="../slideMasters/slideMaster13.xml"/><Relationship Id="rId5" Type="http://schemas.openxmlformats.org/officeDocument/2006/relationships/image" Target="../media/image33.emf"/><Relationship Id="rId4" Type="http://schemas.openxmlformats.org/officeDocument/2006/relationships/image" Target="../media/image31.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13.xml"/><Relationship Id="rId4" Type="http://schemas.openxmlformats.org/officeDocument/2006/relationships/image" Target="../media/image33.emf"/></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13.xml"/><Relationship Id="rId4" Type="http://schemas.openxmlformats.org/officeDocument/2006/relationships/image" Target="../media/image33.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8.emf"/><Relationship Id="rId1" Type="http://schemas.openxmlformats.org/officeDocument/2006/relationships/slideMaster" Target="../slideMasters/slideMaster1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8.emf"/><Relationship Id="rId1" Type="http://schemas.openxmlformats.org/officeDocument/2006/relationships/slideMaster" Target="../slideMasters/slideMaster1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Master" Target="../slideMasters/slideMaster1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13.xml"/><Relationship Id="rId4" Type="http://schemas.openxmlformats.org/officeDocument/2006/relationships/image" Target="../media/image40.emf"/></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Master" Target="../slideMasters/slideMaster13.xml"/><Relationship Id="rId4" Type="http://schemas.openxmlformats.org/officeDocument/2006/relationships/image" Target="../media/image40.emf"/></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slideMaster" Target="../slideMasters/slideMaster1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5.wmf"/><Relationship Id="rId1" Type="http://schemas.openxmlformats.org/officeDocument/2006/relationships/slideMaster" Target="../slideMasters/slideMaster1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Master" Target="../slideMasters/slideMaster1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Master" Target="../slideMasters/slideMaster1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Master" Target="../slideMasters/slideMaster1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Master" Target="../slideMasters/slideMaster1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Master" Target="../slideMasters/slideMaster13.xml"/><Relationship Id="rId4" Type="http://schemas.openxmlformats.org/officeDocument/2006/relationships/image" Target="../media/image48.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16BD3B-8998-4474-8135-AF909C260B9D}"/>
              </a:ext>
            </a:extLst>
          </p:cNvPr>
          <p:cNvSpPr>
            <a:spLocks noGrp="1"/>
          </p:cNvSpPr>
          <p:nvPr>
            <p:ph type="ctrTitle"/>
          </p:nvPr>
        </p:nvSpPr>
        <p:spPr>
          <a:xfrm>
            <a:off x="977069" y="267784"/>
            <a:ext cx="9144000" cy="2387600"/>
          </a:xfrm>
          <a:prstGeom prst="rect">
            <a:avLst/>
          </a:prstGeom>
        </p:spPr>
        <p:txBody>
          <a:bodyPr anchor="b"/>
          <a:lstStyle>
            <a:lvl1pPr algn="l">
              <a:defRPr sz="6000" b="1">
                <a:solidFill>
                  <a:schemeClr val="bg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AFBC50F6-5581-4B27-8CB3-A6491DCDF35F}"/>
              </a:ext>
            </a:extLst>
          </p:cNvPr>
          <p:cNvSpPr>
            <a:spLocks noGrp="1"/>
          </p:cNvSpPr>
          <p:nvPr>
            <p:ph type="subTitle" idx="1"/>
          </p:nvPr>
        </p:nvSpPr>
        <p:spPr>
          <a:xfrm>
            <a:off x="977069" y="2655384"/>
            <a:ext cx="9144000" cy="1655762"/>
          </a:xfrm>
          <a:prstGeom prst="rect">
            <a:avLst/>
          </a:prstGeom>
        </p:spPr>
        <p:txBody>
          <a:bodyPr/>
          <a:lstStyle>
            <a:lvl1pPr marL="0" indent="0" algn="l">
              <a:lnSpc>
                <a:spcPct val="90000"/>
              </a:lnSpc>
              <a:buNone/>
              <a:defRPr sz="32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FD6AEC0-02C2-4B82-832B-3D66A9B0774A}"/>
              </a:ext>
            </a:extLst>
          </p:cNvPr>
          <p:cNvSpPr>
            <a:spLocks noGrp="1"/>
          </p:cNvSpPr>
          <p:nvPr>
            <p:ph type="dt" sz="half" idx="10"/>
          </p:nvPr>
        </p:nvSpPr>
        <p:spPr/>
        <p:txBody>
          <a:bodyPr/>
          <a:lstStyle>
            <a:lvl1pPr>
              <a:defRPr>
                <a:solidFill>
                  <a:schemeClr val="bg1"/>
                </a:solidFill>
              </a:defRPr>
            </a:lvl1pPr>
          </a:lstStyle>
          <a:p>
            <a:fld id="{C3C06C61-4A79-4642-8BF4-4E63ADF85E7E}" type="datetimeFigureOut">
              <a:rPr lang="sv-SE" smtClean="0"/>
              <a:pPr/>
              <a:t>2025-09-24</a:t>
            </a:fld>
            <a:endParaRPr lang="sv-SE"/>
          </a:p>
        </p:txBody>
      </p:sp>
      <p:sp>
        <p:nvSpPr>
          <p:cNvPr id="5" name="Platshållare för sidfot 4">
            <a:extLst>
              <a:ext uri="{FF2B5EF4-FFF2-40B4-BE49-F238E27FC236}">
                <a16:creationId xmlns:a16="http://schemas.microsoft.com/office/drawing/2014/main" id="{1EDFF23C-A6C6-4730-A5DA-2CC976C33E47}"/>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0FC7E42E-4B0D-4DE1-A164-852FE9225514}"/>
              </a:ext>
            </a:extLst>
          </p:cNvPr>
          <p:cNvSpPr>
            <a:spLocks noGrp="1"/>
          </p:cNvSpPr>
          <p:nvPr>
            <p:ph type="sldNum" sz="quarter" idx="12"/>
          </p:nvPr>
        </p:nvSpPr>
        <p:spPr/>
        <p:txBody>
          <a:bodyPr/>
          <a:lstStyle>
            <a:lvl1pPr>
              <a:defRPr>
                <a:solidFill>
                  <a:schemeClr val="bg1"/>
                </a:solidFill>
              </a:defRPr>
            </a:lvl1pPr>
          </a:lstStyle>
          <a:p>
            <a:fld id="{D4EF9FA2-F137-4B9A-A308-AEEF49F744D8}" type="slidenum">
              <a:rPr lang="sv-SE" smtClean="0"/>
              <a:pPr/>
              <a:t>‹#›</a:t>
            </a:fld>
            <a:endParaRPr lang="sv-SE"/>
          </a:p>
        </p:txBody>
      </p:sp>
    </p:spTree>
    <p:extLst>
      <p:ext uri="{BB962C8B-B14F-4D97-AF65-F5344CB8AC3E}">
        <p14:creationId xmlns:p14="http://schemas.microsoft.com/office/powerpoint/2010/main" val="1906934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57953213-C591-46CE-B167-643637BC9369}"/>
              </a:ext>
            </a:extLst>
          </p:cNvPr>
          <p:cNvSpPr>
            <a:spLocks noGrp="1"/>
          </p:cNvSpPr>
          <p:nvPr>
            <p:ph type="body" sz="quarter" idx="10" hasCustomPrompt="1"/>
          </p:nvPr>
        </p:nvSpPr>
        <p:spPr>
          <a:xfrm>
            <a:off x="0" y="0"/>
            <a:ext cx="12192000" cy="6858000"/>
          </a:xfrm>
          <a:prstGeom prst="rect">
            <a:avLst/>
          </a:prstGeom>
          <a:blipFill>
            <a:blip r:embed="rId2"/>
            <a:stretch>
              <a:fillRect/>
            </a:stretch>
          </a:blipFill>
        </p:spPr>
        <p:txBody>
          <a:bodyPr lIns="0" tIns="0" rIns="0" bIns="900000"/>
          <a:lstStyle>
            <a:lvl1pPr marL="0" indent="0">
              <a:buNone/>
              <a:defRPr sz="133"/>
            </a:lvl1pPr>
          </a:lstStyle>
          <a:p>
            <a:pPr lvl="0"/>
            <a:r>
              <a:rPr lang="sv-SE"/>
              <a:t>Skriv ditt innehåll här…</a:t>
            </a:r>
          </a:p>
        </p:txBody>
      </p:sp>
      <p:sp>
        <p:nvSpPr>
          <p:cNvPr id="10" name="Platshållare för text 9">
            <a:extLst>
              <a:ext uri="{FF2B5EF4-FFF2-40B4-BE49-F238E27FC236}">
                <a16:creationId xmlns:a16="http://schemas.microsoft.com/office/drawing/2014/main" id="{4F4643E5-BC5C-4E00-BAF1-B6BF63F0B21B}"/>
              </a:ext>
            </a:extLst>
          </p:cNvPr>
          <p:cNvSpPr>
            <a:spLocks noGrp="1"/>
          </p:cNvSpPr>
          <p:nvPr>
            <p:ph type="body" sz="quarter" idx="11" hasCustomPrompt="1"/>
          </p:nvPr>
        </p:nvSpPr>
        <p:spPr>
          <a:xfrm>
            <a:off x="609023" y="701819"/>
            <a:ext cx="9956800" cy="1035050"/>
          </a:xfrm>
          <a:prstGeom prst="rect">
            <a:avLst/>
          </a:prstGeom>
        </p:spPr>
        <p:txBody>
          <a:bodyPr/>
          <a:lstStyle>
            <a:lvl1pPr marL="0" indent="0">
              <a:buNone/>
              <a:defRPr sz="4400" b="1">
                <a:solidFill>
                  <a:schemeClr val="accent1"/>
                </a:solidFill>
                <a:latin typeface="+mj-lt"/>
              </a:defRPr>
            </a:lvl1pPr>
          </a:lstStyle>
          <a:p>
            <a:pPr lvl="0"/>
            <a:r>
              <a:rPr lang="sv-SE"/>
              <a:t>Skriv din rubrik här på </a:t>
            </a:r>
          </a:p>
          <a:p>
            <a:pPr lvl="0"/>
            <a:r>
              <a:rPr lang="sv-SE"/>
              <a:t>en eller två rader</a:t>
            </a:r>
          </a:p>
        </p:txBody>
      </p:sp>
      <p:sp>
        <p:nvSpPr>
          <p:cNvPr id="6" name="Platshållare för text 2">
            <a:extLst>
              <a:ext uri="{FF2B5EF4-FFF2-40B4-BE49-F238E27FC236}">
                <a16:creationId xmlns:a16="http://schemas.microsoft.com/office/drawing/2014/main" id="{A4A38EBF-B2D9-4DEC-863C-332F6D2D9264}"/>
              </a:ext>
            </a:extLst>
          </p:cNvPr>
          <p:cNvSpPr>
            <a:spLocks noGrp="1"/>
          </p:cNvSpPr>
          <p:nvPr>
            <p:ph type="body" sz="quarter" idx="12"/>
          </p:nvPr>
        </p:nvSpPr>
        <p:spPr>
          <a:xfrm>
            <a:off x="609023" y="1991172"/>
            <a:ext cx="9956800" cy="4314591"/>
          </a:xfrm>
          <a:prstGeom prst="rect">
            <a:avLst/>
          </a:prstGeom>
        </p:spPr>
        <p:txBody>
          <a:bodyPr/>
          <a:lstStyle>
            <a:lvl1pPr>
              <a:lnSpc>
                <a:spcPct val="130000"/>
              </a:lnSpc>
              <a:defRPr/>
            </a:lvl1pPr>
            <a:lvl2pPr>
              <a:lnSpc>
                <a:spcPct val="130000"/>
              </a:lnSpc>
              <a:defRPr/>
            </a:lvl2pPr>
            <a:lvl3pPr>
              <a:lnSpc>
                <a:spcPct val="130000"/>
              </a:lnSpc>
              <a:defRPr/>
            </a:lvl3pPr>
            <a:lvl4pPr>
              <a:lnSpc>
                <a:spcPct val="130000"/>
              </a:lnSpc>
              <a:defRPr/>
            </a:lvl4pPr>
            <a:lvl5pPr>
              <a:lnSpc>
                <a:spcPct val="13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892744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Heltäckande bi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ACF7CB6-82CF-4146-8B65-6E3DED3A83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10405"/>
            <a:ext cx="12191999" cy="6856285"/>
          </a:xfrm>
          <a:prstGeom prst="rect">
            <a:avLst/>
          </a:prstGeom>
        </p:spPr>
      </p:pic>
      <p:sp>
        <p:nvSpPr>
          <p:cNvPr id="6" name="Platshållare för bild 5">
            <a:extLst>
              <a:ext uri="{FF2B5EF4-FFF2-40B4-BE49-F238E27FC236}">
                <a16:creationId xmlns:a16="http://schemas.microsoft.com/office/drawing/2014/main" id="{9B5B2693-2320-4102-9206-ED01919467A0}"/>
              </a:ext>
            </a:extLst>
          </p:cNvPr>
          <p:cNvSpPr>
            <a:spLocks noGrp="1"/>
          </p:cNvSpPr>
          <p:nvPr>
            <p:ph type="pic" sz="quarter" idx="10"/>
          </p:nvPr>
        </p:nvSpPr>
        <p:spPr>
          <a:xfrm>
            <a:off x="-42885" y="-19455"/>
            <a:ext cx="12281487" cy="6884747"/>
          </a:xfrm>
          <a:custGeom>
            <a:avLst/>
            <a:gdLst>
              <a:gd name="connsiteX0" fmla="*/ 0 w 12192000"/>
              <a:gd name="connsiteY0" fmla="*/ 0 h 5956300"/>
              <a:gd name="connsiteX1" fmla="*/ 12192000 w 12192000"/>
              <a:gd name="connsiteY1" fmla="*/ 0 h 5956300"/>
              <a:gd name="connsiteX2" fmla="*/ 12192000 w 12192000"/>
              <a:gd name="connsiteY2" fmla="*/ 5956300 h 5956300"/>
              <a:gd name="connsiteX3" fmla="*/ 0 w 12192000"/>
              <a:gd name="connsiteY3" fmla="*/ 5956300 h 5956300"/>
              <a:gd name="connsiteX4" fmla="*/ 0 w 12192000"/>
              <a:gd name="connsiteY4" fmla="*/ 0 h 5956300"/>
              <a:gd name="connsiteX0" fmla="*/ 0 w 12192000"/>
              <a:gd name="connsiteY0" fmla="*/ 0 h 5956663"/>
              <a:gd name="connsiteX1" fmla="*/ 12192000 w 12192000"/>
              <a:gd name="connsiteY1" fmla="*/ 0 h 5956663"/>
              <a:gd name="connsiteX2" fmla="*/ 12192000 w 12192000"/>
              <a:gd name="connsiteY2" fmla="*/ 5956300 h 5956663"/>
              <a:gd name="connsiteX3" fmla="*/ 8682446 w 12192000"/>
              <a:gd name="connsiteY3" fmla="*/ 5956663 h 5956663"/>
              <a:gd name="connsiteX4" fmla="*/ 0 w 12192000"/>
              <a:gd name="connsiteY4" fmla="*/ 5956300 h 5956663"/>
              <a:gd name="connsiteX5" fmla="*/ 0 w 12192000"/>
              <a:gd name="connsiteY5" fmla="*/ 0 h 5956663"/>
              <a:gd name="connsiteX0" fmla="*/ 0 w 12192000"/>
              <a:gd name="connsiteY0" fmla="*/ 0 h 5956663"/>
              <a:gd name="connsiteX1" fmla="*/ 12192000 w 12192000"/>
              <a:gd name="connsiteY1" fmla="*/ 0 h 5956663"/>
              <a:gd name="connsiteX2" fmla="*/ 12192000 w 12192000"/>
              <a:gd name="connsiteY2" fmla="*/ 5956300 h 5956663"/>
              <a:gd name="connsiteX3" fmla="*/ 10737669 w 12192000"/>
              <a:gd name="connsiteY3" fmla="*/ 5956663 h 5956663"/>
              <a:gd name="connsiteX4" fmla="*/ 8682446 w 12192000"/>
              <a:gd name="connsiteY4" fmla="*/ 5956663 h 5956663"/>
              <a:gd name="connsiteX5" fmla="*/ 0 w 12192000"/>
              <a:gd name="connsiteY5" fmla="*/ 5956300 h 5956663"/>
              <a:gd name="connsiteX6" fmla="*/ 0 w 12192000"/>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8682446 w 12209417"/>
              <a:gd name="connsiteY4" fmla="*/ 5956663 h 5956663"/>
              <a:gd name="connsiteX5" fmla="*/ 0 w 12209417"/>
              <a:gd name="connsiteY5" fmla="*/ 5956300 h 5956663"/>
              <a:gd name="connsiteX6" fmla="*/ 0 w 12209417"/>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8125098 w 12209417"/>
              <a:gd name="connsiteY4" fmla="*/ 5947954 h 5956663"/>
              <a:gd name="connsiteX5" fmla="*/ 0 w 12209417"/>
              <a:gd name="connsiteY5" fmla="*/ 5956300 h 5956663"/>
              <a:gd name="connsiteX6" fmla="*/ 0 w 12209417"/>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9144000 w 12209417"/>
              <a:gd name="connsiteY4" fmla="*/ 5956663 h 5956663"/>
              <a:gd name="connsiteX5" fmla="*/ 8125098 w 12209417"/>
              <a:gd name="connsiteY5" fmla="*/ 5947954 h 5956663"/>
              <a:gd name="connsiteX6" fmla="*/ 0 w 12209417"/>
              <a:gd name="connsiteY6" fmla="*/ 5956300 h 5956663"/>
              <a:gd name="connsiteX7" fmla="*/ 0 w 12209417"/>
              <a:gd name="connsiteY7"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9901646 w 12209417"/>
              <a:gd name="connsiteY4" fmla="*/ 5956663 h 5956663"/>
              <a:gd name="connsiteX5" fmla="*/ 9144000 w 12209417"/>
              <a:gd name="connsiteY5" fmla="*/ 5956663 h 5956663"/>
              <a:gd name="connsiteX6" fmla="*/ 8125098 w 12209417"/>
              <a:gd name="connsiteY6" fmla="*/ 5947954 h 5956663"/>
              <a:gd name="connsiteX7" fmla="*/ 0 w 12209417"/>
              <a:gd name="connsiteY7" fmla="*/ 5956300 h 5956663"/>
              <a:gd name="connsiteX8" fmla="*/ 0 w 12209417"/>
              <a:gd name="connsiteY8" fmla="*/ 0 h 5956663"/>
              <a:gd name="connsiteX0" fmla="*/ 0 w 12209417"/>
              <a:gd name="connsiteY0" fmla="*/ 0 h 6888480"/>
              <a:gd name="connsiteX1" fmla="*/ 12192000 w 12209417"/>
              <a:gd name="connsiteY1" fmla="*/ 0 h 6888480"/>
              <a:gd name="connsiteX2" fmla="*/ 12209417 w 12209417"/>
              <a:gd name="connsiteY2" fmla="*/ 4493260 h 6888480"/>
              <a:gd name="connsiteX3" fmla="*/ 10737669 w 12209417"/>
              <a:gd name="connsiteY3" fmla="*/ 5956663 h 6888480"/>
              <a:gd name="connsiteX4" fmla="*/ 9901646 w 12209417"/>
              <a:gd name="connsiteY4" fmla="*/ 5956663 h 6888480"/>
              <a:gd name="connsiteX5" fmla="*/ 9083040 w 12209417"/>
              <a:gd name="connsiteY5" fmla="*/ 6888480 h 6888480"/>
              <a:gd name="connsiteX6" fmla="*/ 8125098 w 12209417"/>
              <a:gd name="connsiteY6" fmla="*/ 5947954 h 6888480"/>
              <a:gd name="connsiteX7" fmla="*/ 0 w 12209417"/>
              <a:gd name="connsiteY7" fmla="*/ 5956300 h 6888480"/>
              <a:gd name="connsiteX8" fmla="*/ 0 w 12209417"/>
              <a:gd name="connsiteY8" fmla="*/ 0 h 6888480"/>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125098 w 12209417"/>
              <a:gd name="connsiteY6" fmla="*/ 5947954 h 6897189"/>
              <a:gd name="connsiteX7" fmla="*/ 0 w 12209417"/>
              <a:gd name="connsiteY7" fmla="*/ 5956300 h 6897189"/>
              <a:gd name="connsiteX8" fmla="*/ 0 w 12209417"/>
              <a:gd name="connsiteY8"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144692 w 12209417"/>
              <a:gd name="connsiteY6" fmla="*/ 5961017 h 6897189"/>
              <a:gd name="connsiteX7" fmla="*/ 0 w 12209417"/>
              <a:gd name="connsiteY7" fmla="*/ 5956300 h 6897189"/>
              <a:gd name="connsiteX8" fmla="*/ 0 w 12209417"/>
              <a:gd name="connsiteY8"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8144692 w 12209417"/>
              <a:gd name="connsiteY7" fmla="*/ 5961017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71798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35194 w 12209417"/>
              <a:gd name="connsiteY5" fmla="*/ 6861899 h 6897189"/>
              <a:gd name="connsiteX6" fmla="*/ 8255726 w 12209417"/>
              <a:gd name="connsiteY6" fmla="*/ 6071798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3544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3544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45 w 12238645"/>
              <a:gd name="connsiteY0" fmla="*/ 0 h 6884747"/>
              <a:gd name="connsiteX1" fmla="*/ 12221228 w 12238645"/>
              <a:gd name="connsiteY1" fmla="*/ 19456 h 6884747"/>
              <a:gd name="connsiteX2" fmla="*/ 12238645 w 12238645"/>
              <a:gd name="connsiteY2" fmla="*/ 4512716 h 6884747"/>
              <a:gd name="connsiteX3" fmla="*/ 10766897 w 12238645"/>
              <a:gd name="connsiteY3" fmla="*/ 5976119 h 6884747"/>
              <a:gd name="connsiteX4" fmla="*/ 9854876 w 12238645"/>
              <a:gd name="connsiteY4" fmla="*/ 6884747 h 6884747"/>
              <a:gd name="connsiteX5" fmla="*/ 9061344 w 12238645"/>
              <a:gd name="connsiteY5" fmla="*/ 6884434 h 6884747"/>
              <a:gd name="connsiteX6" fmla="*/ 8278796 w 12238645"/>
              <a:gd name="connsiteY6" fmla="*/ 6094785 h 6884747"/>
              <a:gd name="connsiteX7" fmla="*/ 7797085 w 12238645"/>
              <a:gd name="connsiteY7" fmla="*/ 5993536 h 6884747"/>
              <a:gd name="connsiteX8" fmla="*/ 25252 w 12238645"/>
              <a:gd name="connsiteY8" fmla="*/ 5991659 h 6884747"/>
              <a:gd name="connsiteX9" fmla="*/ 45 w 12238645"/>
              <a:gd name="connsiteY9" fmla="*/ 0 h 6884747"/>
              <a:gd name="connsiteX0" fmla="*/ 45 w 12251345"/>
              <a:gd name="connsiteY0" fmla="*/ 0 h 6884747"/>
              <a:gd name="connsiteX1" fmla="*/ 12250411 w 12251345"/>
              <a:gd name="connsiteY1" fmla="*/ 29184 h 6884747"/>
              <a:gd name="connsiteX2" fmla="*/ 12238645 w 12251345"/>
              <a:gd name="connsiteY2" fmla="*/ 4512716 h 6884747"/>
              <a:gd name="connsiteX3" fmla="*/ 10766897 w 12251345"/>
              <a:gd name="connsiteY3" fmla="*/ 5976119 h 6884747"/>
              <a:gd name="connsiteX4" fmla="*/ 9854876 w 12251345"/>
              <a:gd name="connsiteY4" fmla="*/ 6884747 h 6884747"/>
              <a:gd name="connsiteX5" fmla="*/ 9061344 w 12251345"/>
              <a:gd name="connsiteY5" fmla="*/ 6884434 h 6884747"/>
              <a:gd name="connsiteX6" fmla="*/ 8278796 w 12251345"/>
              <a:gd name="connsiteY6" fmla="*/ 6094785 h 6884747"/>
              <a:gd name="connsiteX7" fmla="*/ 7797085 w 12251345"/>
              <a:gd name="connsiteY7" fmla="*/ 5993536 h 6884747"/>
              <a:gd name="connsiteX8" fmla="*/ 25252 w 12251345"/>
              <a:gd name="connsiteY8" fmla="*/ 5991659 h 6884747"/>
              <a:gd name="connsiteX9" fmla="*/ 45 w 12251345"/>
              <a:gd name="connsiteY9" fmla="*/ 0 h 6884747"/>
              <a:gd name="connsiteX0" fmla="*/ 45 w 12267828"/>
              <a:gd name="connsiteY0" fmla="*/ 0 h 6884747"/>
              <a:gd name="connsiteX1" fmla="*/ 12250411 w 12267828"/>
              <a:gd name="connsiteY1" fmla="*/ 29184 h 6884747"/>
              <a:gd name="connsiteX2" fmla="*/ 12267828 w 12267828"/>
              <a:gd name="connsiteY2" fmla="*/ 4493261 h 6884747"/>
              <a:gd name="connsiteX3" fmla="*/ 10766897 w 12267828"/>
              <a:gd name="connsiteY3" fmla="*/ 5976119 h 6884747"/>
              <a:gd name="connsiteX4" fmla="*/ 9854876 w 12267828"/>
              <a:gd name="connsiteY4" fmla="*/ 6884747 h 6884747"/>
              <a:gd name="connsiteX5" fmla="*/ 9061344 w 12267828"/>
              <a:gd name="connsiteY5" fmla="*/ 6884434 h 6884747"/>
              <a:gd name="connsiteX6" fmla="*/ 8278796 w 12267828"/>
              <a:gd name="connsiteY6" fmla="*/ 6094785 h 6884747"/>
              <a:gd name="connsiteX7" fmla="*/ 7797085 w 12267828"/>
              <a:gd name="connsiteY7" fmla="*/ 5993536 h 6884747"/>
              <a:gd name="connsiteX8" fmla="*/ 25252 w 12267828"/>
              <a:gd name="connsiteY8" fmla="*/ 5991659 h 6884747"/>
              <a:gd name="connsiteX9" fmla="*/ 45 w 12267828"/>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61456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1486" h="6884747">
                <a:moveTo>
                  <a:pt x="13703" y="0"/>
                </a:moveTo>
                <a:lnTo>
                  <a:pt x="12264069" y="29184"/>
                </a:lnTo>
                <a:cubicBezTo>
                  <a:pt x="12269875" y="1526937"/>
                  <a:pt x="12275680" y="2963703"/>
                  <a:pt x="12281486" y="4461456"/>
                </a:cubicBezTo>
                <a:lnTo>
                  <a:pt x="10780555" y="5976119"/>
                </a:lnTo>
                <a:lnTo>
                  <a:pt x="9868534" y="6884747"/>
                </a:lnTo>
                <a:lnTo>
                  <a:pt x="9075002" y="6884434"/>
                </a:lnTo>
                <a:lnTo>
                  <a:pt x="8292454" y="6094785"/>
                </a:lnTo>
                <a:cubicBezTo>
                  <a:pt x="8143752" y="5971537"/>
                  <a:pt x="8284681" y="5996723"/>
                  <a:pt x="7810743" y="5993536"/>
                </a:cubicBezTo>
                <a:lnTo>
                  <a:pt x="0" y="5991659"/>
                </a:lnTo>
                <a:cubicBezTo>
                  <a:pt x="1325" y="4000925"/>
                  <a:pt x="12378" y="1990734"/>
                  <a:pt x="13703" y="0"/>
                </a:cubicBezTo>
                <a:close/>
              </a:path>
            </a:pathLst>
          </a:custGeom>
        </p:spPr>
        <p:txBody>
          <a:bodyPr/>
          <a:lstStyle/>
          <a:p>
            <a:r>
              <a:rPr lang="sv-SE"/>
              <a:t>Klicka på ikonen för att lägga till en bild</a:t>
            </a:r>
          </a:p>
        </p:txBody>
      </p:sp>
      <p:sp>
        <p:nvSpPr>
          <p:cNvPr id="9" name="Platshållare för text 8">
            <a:extLst>
              <a:ext uri="{FF2B5EF4-FFF2-40B4-BE49-F238E27FC236}">
                <a16:creationId xmlns:a16="http://schemas.microsoft.com/office/drawing/2014/main" id="{B78A799A-7E69-49A8-99D6-ECB19CD7437A}"/>
              </a:ext>
            </a:extLst>
          </p:cNvPr>
          <p:cNvSpPr>
            <a:spLocks noGrp="1"/>
          </p:cNvSpPr>
          <p:nvPr>
            <p:ph type="body" sz="quarter" idx="11" hasCustomPrompt="1"/>
          </p:nvPr>
        </p:nvSpPr>
        <p:spPr>
          <a:xfrm>
            <a:off x="369380" y="6216044"/>
            <a:ext cx="7442200" cy="496043"/>
          </a:xfrm>
          <a:prstGeom prst="rect">
            <a:avLst/>
          </a:prstGeom>
        </p:spPr>
        <p:txBody>
          <a:bodyPr/>
          <a:lstStyle>
            <a:lvl1pPr marL="0" indent="0">
              <a:buNone/>
              <a:defRPr b="1">
                <a:solidFill>
                  <a:schemeClr val="bg1"/>
                </a:solidFill>
              </a:defRPr>
            </a:lvl1pPr>
          </a:lstStyle>
          <a:p>
            <a:pPr lvl="0"/>
            <a:r>
              <a:rPr lang="sv-SE" b="1"/>
              <a:t>Rubrik på en rad</a:t>
            </a:r>
            <a:endParaRPr lang="sv-SE"/>
          </a:p>
        </p:txBody>
      </p:sp>
    </p:spTree>
    <p:extLst>
      <p:ext uri="{BB962C8B-B14F-4D97-AF65-F5344CB8AC3E}">
        <p14:creationId xmlns:p14="http://schemas.microsoft.com/office/powerpoint/2010/main" val="1200540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ågrät bild med innehåll">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07EED43E-842D-4052-8D46-1187F216AA15}"/>
              </a:ext>
            </a:extLst>
          </p:cNvPr>
          <p:cNvSpPr>
            <a:spLocks noGrp="1"/>
          </p:cNvSpPr>
          <p:nvPr>
            <p:ph type="pic" sz="quarter" idx="10"/>
          </p:nvPr>
        </p:nvSpPr>
        <p:spPr>
          <a:xfrm>
            <a:off x="0" y="2"/>
            <a:ext cx="12192000" cy="3349625"/>
          </a:xfrm>
          <a:prstGeom prst="rect">
            <a:avLst/>
          </a:prstGeom>
        </p:spPr>
        <p:txBody>
          <a:bodyPr/>
          <a:lstStyle/>
          <a:p>
            <a:r>
              <a:rPr lang="sv-SE"/>
              <a:t>Klicka på ikonen för att lägga till en bild</a:t>
            </a:r>
          </a:p>
        </p:txBody>
      </p:sp>
      <p:sp>
        <p:nvSpPr>
          <p:cNvPr id="6" name="Platshållare för text 5">
            <a:extLst>
              <a:ext uri="{FF2B5EF4-FFF2-40B4-BE49-F238E27FC236}">
                <a16:creationId xmlns:a16="http://schemas.microsoft.com/office/drawing/2014/main" id="{E9484A58-EF86-4261-B694-CF7D71D98E38}"/>
              </a:ext>
            </a:extLst>
          </p:cNvPr>
          <p:cNvSpPr>
            <a:spLocks noGrp="1"/>
          </p:cNvSpPr>
          <p:nvPr>
            <p:ph type="body" sz="quarter" idx="11" hasCustomPrompt="1"/>
          </p:nvPr>
        </p:nvSpPr>
        <p:spPr>
          <a:xfrm>
            <a:off x="664989" y="3814763"/>
            <a:ext cx="7639051" cy="865302"/>
          </a:xfrm>
          <a:prstGeom prst="rect">
            <a:avLst/>
          </a:prstGeom>
        </p:spPr>
        <p:txBody>
          <a:bodyPr/>
          <a:lstStyle>
            <a:lvl1pPr marL="0" indent="0">
              <a:buNone/>
              <a:defRPr sz="3200" b="1">
                <a:solidFill>
                  <a:schemeClr val="accent1"/>
                </a:solidFill>
                <a:latin typeface="+mj-lt"/>
              </a:defRPr>
            </a:lvl1pPr>
          </a:lstStyle>
          <a:p>
            <a:pPr lvl="0"/>
            <a:r>
              <a:rPr lang="sv-SE"/>
              <a:t>Rubrik på en eller två rader</a:t>
            </a:r>
          </a:p>
        </p:txBody>
      </p:sp>
      <p:sp>
        <p:nvSpPr>
          <p:cNvPr id="8" name="Platshållare för text 7">
            <a:extLst>
              <a:ext uri="{FF2B5EF4-FFF2-40B4-BE49-F238E27FC236}">
                <a16:creationId xmlns:a16="http://schemas.microsoft.com/office/drawing/2014/main" id="{1BD35C61-DA37-4083-AB46-FBE3371538C4}"/>
              </a:ext>
            </a:extLst>
          </p:cNvPr>
          <p:cNvSpPr>
            <a:spLocks noGrp="1"/>
          </p:cNvSpPr>
          <p:nvPr>
            <p:ph type="body" sz="quarter" idx="12" hasCustomPrompt="1"/>
          </p:nvPr>
        </p:nvSpPr>
        <p:spPr>
          <a:xfrm>
            <a:off x="657226" y="5070475"/>
            <a:ext cx="7680325" cy="1620838"/>
          </a:xfrm>
          <a:prstGeom prst="rect">
            <a:avLst/>
          </a:prstGeom>
        </p:spPr>
        <p:txBody>
          <a:bodyPr/>
          <a:lstStyle>
            <a:lvl1pPr>
              <a:lnSpc>
                <a:spcPct val="130000"/>
              </a:lnSpc>
              <a:defRPr sz="2400"/>
            </a:lvl1pPr>
            <a:lvl2pPr>
              <a:lnSpc>
                <a:spcPct val="130000"/>
              </a:lnSpc>
              <a:defRPr sz="1800"/>
            </a:lvl2pPr>
          </a:lstStyle>
          <a:p>
            <a:pPr lvl="0"/>
            <a:r>
              <a:rPr lang="sv-SE"/>
              <a:t>Valfri text</a:t>
            </a:r>
          </a:p>
          <a:p>
            <a:pPr lvl="1"/>
            <a:r>
              <a:rPr lang="sv-SE"/>
              <a:t>Nivå två</a:t>
            </a:r>
          </a:p>
        </p:txBody>
      </p:sp>
    </p:spTree>
    <p:extLst>
      <p:ext uri="{BB962C8B-B14F-4D97-AF65-F5344CB8AC3E}">
        <p14:creationId xmlns:p14="http://schemas.microsoft.com/office/powerpoint/2010/main" val="2800961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odrät bild med innehåll">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E9484A58-EF86-4261-B694-CF7D71D98E38}"/>
              </a:ext>
            </a:extLst>
          </p:cNvPr>
          <p:cNvSpPr>
            <a:spLocks noGrp="1"/>
          </p:cNvSpPr>
          <p:nvPr>
            <p:ph type="body" sz="quarter" idx="11" hasCustomPrompt="1"/>
          </p:nvPr>
        </p:nvSpPr>
        <p:spPr>
          <a:xfrm>
            <a:off x="5752380" y="697491"/>
            <a:ext cx="6168689" cy="865302"/>
          </a:xfrm>
          <a:prstGeom prst="rect">
            <a:avLst/>
          </a:prstGeom>
        </p:spPr>
        <p:txBody>
          <a:bodyPr/>
          <a:lstStyle>
            <a:lvl1pPr marL="0" indent="0">
              <a:buNone/>
              <a:defRPr sz="3200" b="1">
                <a:solidFill>
                  <a:schemeClr val="accent1"/>
                </a:solidFill>
                <a:latin typeface="+mj-lt"/>
              </a:defRPr>
            </a:lvl1pPr>
          </a:lstStyle>
          <a:p>
            <a:pPr lvl="0"/>
            <a:r>
              <a:rPr lang="sv-SE"/>
              <a:t>Rubrik på en eller två rader</a:t>
            </a:r>
          </a:p>
        </p:txBody>
      </p:sp>
      <p:sp>
        <p:nvSpPr>
          <p:cNvPr id="8" name="Platshållare för text 7">
            <a:extLst>
              <a:ext uri="{FF2B5EF4-FFF2-40B4-BE49-F238E27FC236}">
                <a16:creationId xmlns:a16="http://schemas.microsoft.com/office/drawing/2014/main" id="{1BD35C61-DA37-4083-AB46-FBE3371538C4}"/>
              </a:ext>
            </a:extLst>
          </p:cNvPr>
          <p:cNvSpPr>
            <a:spLocks noGrp="1"/>
          </p:cNvSpPr>
          <p:nvPr>
            <p:ph type="body" sz="quarter" idx="12" hasCustomPrompt="1"/>
          </p:nvPr>
        </p:nvSpPr>
        <p:spPr>
          <a:xfrm>
            <a:off x="5744615" y="1953203"/>
            <a:ext cx="6202019" cy="1620838"/>
          </a:xfrm>
          <a:prstGeom prst="rect">
            <a:avLst/>
          </a:prstGeom>
        </p:spPr>
        <p:txBody>
          <a:bodyPr/>
          <a:lstStyle>
            <a:lvl1pPr>
              <a:lnSpc>
                <a:spcPct val="130000"/>
              </a:lnSpc>
              <a:defRPr sz="2400"/>
            </a:lvl1pPr>
            <a:lvl2pPr>
              <a:lnSpc>
                <a:spcPct val="130000"/>
              </a:lnSpc>
              <a:defRPr sz="1800"/>
            </a:lvl2pPr>
          </a:lstStyle>
          <a:p>
            <a:pPr lvl="0"/>
            <a:r>
              <a:rPr lang="sv-SE"/>
              <a:t>Valfri text</a:t>
            </a:r>
          </a:p>
          <a:p>
            <a:pPr lvl="1"/>
            <a:r>
              <a:rPr lang="sv-SE"/>
              <a:t>Nivå två</a:t>
            </a:r>
          </a:p>
        </p:txBody>
      </p:sp>
      <p:sp>
        <p:nvSpPr>
          <p:cNvPr id="3" name="Platshållare för bild 2">
            <a:extLst>
              <a:ext uri="{FF2B5EF4-FFF2-40B4-BE49-F238E27FC236}">
                <a16:creationId xmlns:a16="http://schemas.microsoft.com/office/drawing/2014/main" id="{992B0C10-E65B-43E1-A662-E55494C7356A}"/>
              </a:ext>
            </a:extLst>
          </p:cNvPr>
          <p:cNvSpPr>
            <a:spLocks noGrp="1"/>
          </p:cNvSpPr>
          <p:nvPr>
            <p:ph type="pic" sz="quarter" idx="13"/>
          </p:nvPr>
        </p:nvSpPr>
        <p:spPr>
          <a:xfrm>
            <a:off x="2" y="2"/>
            <a:ext cx="5021263" cy="6856413"/>
          </a:xfrm>
          <a:prstGeom prst="rect">
            <a:avLst/>
          </a:prstGeom>
        </p:spPr>
        <p:txBody>
          <a:bodyPr/>
          <a:lstStyle/>
          <a:p>
            <a:r>
              <a:rPr lang="sv-SE"/>
              <a:t>Klicka på ikonen för att lägga till en bild</a:t>
            </a:r>
          </a:p>
        </p:txBody>
      </p:sp>
    </p:spTree>
    <p:extLst>
      <p:ext uri="{BB962C8B-B14F-4D97-AF65-F5344CB8AC3E}">
        <p14:creationId xmlns:p14="http://schemas.microsoft.com/office/powerpoint/2010/main" val="143067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57953213-C591-46CE-B167-643637BC9369}"/>
              </a:ext>
            </a:extLst>
          </p:cNvPr>
          <p:cNvSpPr>
            <a:spLocks noGrp="1"/>
          </p:cNvSpPr>
          <p:nvPr>
            <p:ph type="body" sz="quarter" idx="10" hasCustomPrompt="1"/>
          </p:nvPr>
        </p:nvSpPr>
        <p:spPr>
          <a:xfrm>
            <a:off x="0" y="0"/>
            <a:ext cx="12192000" cy="6858000"/>
          </a:xfrm>
          <a:prstGeom prst="rect">
            <a:avLst/>
          </a:prstGeom>
          <a:blipFill>
            <a:blip r:embed="rId2"/>
            <a:stretch>
              <a:fillRect/>
            </a:stretch>
          </a:blipFill>
        </p:spPr>
        <p:txBody>
          <a:bodyPr lIns="0" tIns="0" rIns="0" bIns="900000"/>
          <a:lstStyle>
            <a:lvl1pPr marL="0" indent="0">
              <a:buNone/>
              <a:defRPr sz="133">
                <a:solidFill>
                  <a:schemeClr val="accent1"/>
                </a:solidFill>
              </a:defRPr>
            </a:lvl1pPr>
          </a:lstStyle>
          <a:p>
            <a:pPr lvl="0"/>
            <a:r>
              <a:rPr lang="sv-SE"/>
              <a:t>Skriv ditt innehåll här…</a:t>
            </a:r>
          </a:p>
        </p:txBody>
      </p:sp>
      <p:sp>
        <p:nvSpPr>
          <p:cNvPr id="10" name="Platshållare för text 9">
            <a:extLst>
              <a:ext uri="{FF2B5EF4-FFF2-40B4-BE49-F238E27FC236}">
                <a16:creationId xmlns:a16="http://schemas.microsoft.com/office/drawing/2014/main" id="{4F4643E5-BC5C-4E00-BAF1-B6BF63F0B21B}"/>
              </a:ext>
            </a:extLst>
          </p:cNvPr>
          <p:cNvSpPr>
            <a:spLocks noGrp="1"/>
          </p:cNvSpPr>
          <p:nvPr>
            <p:ph type="body" sz="quarter" idx="11" hasCustomPrompt="1"/>
          </p:nvPr>
        </p:nvSpPr>
        <p:spPr>
          <a:xfrm>
            <a:off x="609023" y="701819"/>
            <a:ext cx="9956800" cy="1035050"/>
          </a:xfrm>
          <a:prstGeom prst="rect">
            <a:avLst/>
          </a:prstGeom>
        </p:spPr>
        <p:txBody>
          <a:bodyPr/>
          <a:lstStyle>
            <a:lvl1pPr marL="0" indent="0">
              <a:buNone/>
              <a:defRPr sz="4400" b="1">
                <a:solidFill>
                  <a:schemeClr val="accent1"/>
                </a:solidFill>
                <a:latin typeface="+mj-lt"/>
              </a:defRPr>
            </a:lvl1pPr>
          </a:lstStyle>
          <a:p>
            <a:pPr lvl="0"/>
            <a:r>
              <a:rPr lang="sv-SE"/>
              <a:t>Skriv din rubrik här på </a:t>
            </a:r>
          </a:p>
          <a:p>
            <a:pPr lvl="0"/>
            <a:r>
              <a:rPr lang="sv-SE"/>
              <a:t>en eller två rader</a:t>
            </a:r>
          </a:p>
        </p:txBody>
      </p:sp>
    </p:spTree>
    <p:extLst>
      <p:ext uri="{BB962C8B-B14F-4D97-AF65-F5344CB8AC3E}">
        <p14:creationId xmlns:p14="http://schemas.microsoft.com/office/powerpoint/2010/main" val="11441753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FD6AEC0-02C2-4B82-832B-3D66A9B0774A}"/>
              </a:ext>
            </a:extLst>
          </p:cNvPr>
          <p:cNvSpPr>
            <a:spLocks noGrp="1"/>
          </p:cNvSpPr>
          <p:nvPr>
            <p:ph type="dt" sz="half" idx="10"/>
          </p:nvPr>
        </p:nvSpPr>
        <p:spPr/>
        <p:txBody>
          <a:bodyPr/>
          <a:lstStyle/>
          <a:p>
            <a:fld id="{C3C06C61-4A79-4642-8BF4-4E63ADF85E7E}" type="datetimeFigureOut">
              <a:rPr lang="sv-SE" smtClean="0"/>
              <a:t>2025-09-24</a:t>
            </a:fld>
            <a:endParaRPr lang="sv-SE"/>
          </a:p>
        </p:txBody>
      </p:sp>
      <p:sp>
        <p:nvSpPr>
          <p:cNvPr id="5" name="Platshållare för sidfot 4">
            <a:extLst>
              <a:ext uri="{FF2B5EF4-FFF2-40B4-BE49-F238E27FC236}">
                <a16:creationId xmlns:a16="http://schemas.microsoft.com/office/drawing/2014/main" id="{1EDFF23C-A6C6-4730-A5DA-2CC976C33E4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C7E42E-4B0D-4DE1-A164-852FE9225514}"/>
              </a:ext>
            </a:extLst>
          </p:cNvPr>
          <p:cNvSpPr>
            <a:spLocks noGrp="1"/>
          </p:cNvSpPr>
          <p:nvPr>
            <p:ph type="sldNum" sz="quarter" idx="12"/>
          </p:nvPr>
        </p:nvSpPr>
        <p:spPr/>
        <p:txBody>
          <a:bodyPr/>
          <a:lstStyle/>
          <a:p>
            <a:fld id="{D4EF9FA2-F137-4B9A-A308-AEEF49F744D8}" type="slidenum">
              <a:rPr lang="sv-SE" smtClean="0"/>
              <a:t>‹#›</a:t>
            </a:fld>
            <a:endParaRPr lang="sv-SE"/>
          </a:p>
        </p:txBody>
      </p:sp>
      <p:sp>
        <p:nvSpPr>
          <p:cNvPr id="7" name="Rubrik 1">
            <a:extLst>
              <a:ext uri="{FF2B5EF4-FFF2-40B4-BE49-F238E27FC236}">
                <a16:creationId xmlns:a16="http://schemas.microsoft.com/office/drawing/2014/main" id="{DD209519-22B6-49FC-B4DA-6357F4C4BC98}"/>
              </a:ext>
            </a:extLst>
          </p:cNvPr>
          <p:cNvSpPr>
            <a:spLocks noGrp="1"/>
          </p:cNvSpPr>
          <p:nvPr>
            <p:ph type="ctrTitle"/>
          </p:nvPr>
        </p:nvSpPr>
        <p:spPr>
          <a:xfrm>
            <a:off x="977069" y="267784"/>
            <a:ext cx="9144000" cy="2387600"/>
          </a:xfrm>
        </p:spPr>
        <p:txBody>
          <a:bodyPr anchor="b"/>
          <a:lstStyle>
            <a:lvl1pPr algn="l">
              <a:defRPr sz="6000" b="1">
                <a:solidFill>
                  <a:schemeClr val="bg1"/>
                </a:solidFill>
              </a:defRPr>
            </a:lvl1pPr>
          </a:lstStyle>
          <a:p>
            <a:r>
              <a:rPr lang="sv-SE"/>
              <a:t>Klicka här för att ändra mall för rubrikformat</a:t>
            </a:r>
          </a:p>
        </p:txBody>
      </p:sp>
      <p:sp>
        <p:nvSpPr>
          <p:cNvPr id="8" name="Underrubrik 2">
            <a:extLst>
              <a:ext uri="{FF2B5EF4-FFF2-40B4-BE49-F238E27FC236}">
                <a16:creationId xmlns:a16="http://schemas.microsoft.com/office/drawing/2014/main" id="{40735D63-0185-49CC-B154-E4B561A92F20}"/>
              </a:ext>
            </a:extLst>
          </p:cNvPr>
          <p:cNvSpPr>
            <a:spLocks noGrp="1"/>
          </p:cNvSpPr>
          <p:nvPr>
            <p:ph type="subTitle" idx="1"/>
          </p:nvPr>
        </p:nvSpPr>
        <p:spPr>
          <a:xfrm>
            <a:off x="977069" y="2655384"/>
            <a:ext cx="9144000" cy="1655762"/>
          </a:xfrm>
        </p:spPr>
        <p:txBody>
          <a:bodyPr/>
          <a:lstStyle>
            <a:lvl1pPr marL="0" indent="0" algn="l">
              <a:buNone/>
              <a:defRPr sz="32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2083873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57953213-C591-46CE-B167-643637BC9369}"/>
              </a:ext>
            </a:extLst>
          </p:cNvPr>
          <p:cNvSpPr>
            <a:spLocks noGrp="1"/>
          </p:cNvSpPr>
          <p:nvPr>
            <p:ph type="body" sz="quarter" idx="10" hasCustomPrompt="1"/>
          </p:nvPr>
        </p:nvSpPr>
        <p:spPr>
          <a:xfrm>
            <a:off x="0" y="0"/>
            <a:ext cx="12192000" cy="6858000"/>
          </a:xfrm>
          <a:prstGeom prst="rect">
            <a:avLst/>
          </a:prstGeom>
          <a:blipFill>
            <a:blip r:embed="rId2"/>
            <a:stretch>
              <a:fillRect/>
            </a:stretch>
          </a:blipFill>
        </p:spPr>
        <p:txBody>
          <a:bodyPr lIns="0" tIns="0" rIns="0" bIns="900000"/>
          <a:lstStyle>
            <a:lvl1pPr marL="0" indent="0">
              <a:buNone/>
              <a:defRPr sz="133"/>
            </a:lvl1pPr>
          </a:lstStyle>
          <a:p>
            <a:pPr lvl="0"/>
            <a:r>
              <a:rPr lang="sv-SE"/>
              <a:t>Skriv ditt innehåll här…</a:t>
            </a:r>
          </a:p>
        </p:txBody>
      </p:sp>
      <p:sp>
        <p:nvSpPr>
          <p:cNvPr id="10" name="Platshållare för text 9">
            <a:extLst>
              <a:ext uri="{FF2B5EF4-FFF2-40B4-BE49-F238E27FC236}">
                <a16:creationId xmlns:a16="http://schemas.microsoft.com/office/drawing/2014/main" id="{4F4643E5-BC5C-4E00-BAF1-B6BF63F0B21B}"/>
              </a:ext>
            </a:extLst>
          </p:cNvPr>
          <p:cNvSpPr>
            <a:spLocks noGrp="1"/>
          </p:cNvSpPr>
          <p:nvPr>
            <p:ph type="body" sz="quarter" idx="11" hasCustomPrompt="1"/>
          </p:nvPr>
        </p:nvSpPr>
        <p:spPr>
          <a:xfrm>
            <a:off x="609023" y="701819"/>
            <a:ext cx="9956800" cy="1035050"/>
          </a:xfrm>
          <a:prstGeom prst="rect">
            <a:avLst/>
          </a:prstGeom>
        </p:spPr>
        <p:txBody>
          <a:bodyPr/>
          <a:lstStyle>
            <a:lvl1pPr marL="0" indent="0">
              <a:buNone/>
              <a:defRPr sz="4400" b="1">
                <a:solidFill>
                  <a:schemeClr val="accent1"/>
                </a:solidFill>
                <a:latin typeface="+mj-lt"/>
              </a:defRPr>
            </a:lvl1pPr>
          </a:lstStyle>
          <a:p>
            <a:pPr lvl="0"/>
            <a:r>
              <a:rPr lang="sv-SE"/>
              <a:t>Skriv din rubrik här på </a:t>
            </a:r>
          </a:p>
          <a:p>
            <a:pPr lvl="0"/>
            <a:r>
              <a:rPr lang="sv-SE"/>
              <a:t>en eller två rader</a:t>
            </a:r>
          </a:p>
        </p:txBody>
      </p:sp>
      <p:sp>
        <p:nvSpPr>
          <p:cNvPr id="6" name="Platshållare för text 2">
            <a:extLst>
              <a:ext uri="{FF2B5EF4-FFF2-40B4-BE49-F238E27FC236}">
                <a16:creationId xmlns:a16="http://schemas.microsoft.com/office/drawing/2014/main" id="{FBB9AF85-8C2F-409F-B52C-87C90CDED022}"/>
              </a:ext>
            </a:extLst>
          </p:cNvPr>
          <p:cNvSpPr>
            <a:spLocks noGrp="1"/>
          </p:cNvSpPr>
          <p:nvPr>
            <p:ph type="body" sz="quarter" idx="12"/>
          </p:nvPr>
        </p:nvSpPr>
        <p:spPr>
          <a:xfrm>
            <a:off x="609023" y="1991172"/>
            <a:ext cx="9956800" cy="4314591"/>
          </a:xfrm>
          <a:prstGeom prst="rect">
            <a:avLst/>
          </a:prstGeom>
        </p:spPr>
        <p:txBody>
          <a:bodyPr/>
          <a:lstStyle>
            <a:lvl1pPr>
              <a:lnSpc>
                <a:spcPct val="130000"/>
              </a:lnSpc>
              <a:defRPr/>
            </a:lvl1pPr>
            <a:lvl2pPr>
              <a:lnSpc>
                <a:spcPct val="130000"/>
              </a:lnSpc>
              <a:defRPr/>
            </a:lvl2pPr>
            <a:lvl3pPr>
              <a:lnSpc>
                <a:spcPct val="130000"/>
              </a:lnSpc>
              <a:defRPr/>
            </a:lvl3pPr>
            <a:lvl4pPr>
              <a:lnSpc>
                <a:spcPct val="130000"/>
              </a:lnSpc>
              <a:defRPr/>
            </a:lvl4pPr>
            <a:lvl5pPr>
              <a:lnSpc>
                <a:spcPct val="13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097308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Heltäckande bi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ACF7CB6-82CF-4146-8B65-6E3DED3A83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10405"/>
            <a:ext cx="12191999" cy="6856285"/>
          </a:xfrm>
          <a:prstGeom prst="rect">
            <a:avLst/>
          </a:prstGeom>
        </p:spPr>
      </p:pic>
      <p:sp>
        <p:nvSpPr>
          <p:cNvPr id="6" name="Platshållare för bild 5">
            <a:extLst>
              <a:ext uri="{FF2B5EF4-FFF2-40B4-BE49-F238E27FC236}">
                <a16:creationId xmlns:a16="http://schemas.microsoft.com/office/drawing/2014/main" id="{9B5B2693-2320-4102-9206-ED01919467A0}"/>
              </a:ext>
            </a:extLst>
          </p:cNvPr>
          <p:cNvSpPr>
            <a:spLocks noGrp="1"/>
          </p:cNvSpPr>
          <p:nvPr>
            <p:ph type="pic" sz="quarter" idx="10"/>
          </p:nvPr>
        </p:nvSpPr>
        <p:spPr>
          <a:xfrm>
            <a:off x="-42885" y="-19455"/>
            <a:ext cx="12281487" cy="6884747"/>
          </a:xfrm>
          <a:custGeom>
            <a:avLst/>
            <a:gdLst>
              <a:gd name="connsiteX0" fmla="*/ 0 w 12192000"/>
              <a:gd name="connsiteY0" fmla="*/ 0 h 5956300"/>
              <a:gd name="connsiteX1" fmla="*/ 12192000 w 12192000"/>
              <a:gd name="connsiteY1" fmla="*/ 0 h 5956300"/>
              <a:gd name="connsiteX2" fmla="*/ 12192000 w 12192000"/>
              <a:gd name="connsiteY2" fmla="*/ 5956300 h 5956300"/>
              <a:gd name="connsiteX3" fmla="*/ 0 w 12192000"/>
              <a:gd name="connsiteY3" fmla="*/ 5956300 h 5956300"/>
              <a:gd name="connsiteX4" fmla="*/ 0 w 12192000"/>
              <a:gd name="connsiteY4" fmla="*/ 0 h 5956300"/>
              <a:gd name="connsiteX0" fmla="*/ 0 w 12192000"/>
              <a:gd name="connsiteY0" fmla="*/ 0 h 5956663"/>
              <a:gd name="connsiteX1" fmla="*/ 12192000 w 12192000"/>
              <a:gd name="connsiteY1" fmla="*/ 0 h 5956663"/>
              <a:gd name="connsiteX2" fmla="*/ 12192000 w 12192000"/>
              <a:gd name="connsiteY2" fmla="*/ 5956300 h 5956663"/>
              <a:gd name="connsiteX3" fmla="*/ 8682446 w 12192000"/>
              <a:gd name="connsiteY3" fmla="*/ 5956663 h 5956663"/>
              <a:gd name="connsiteX4" fmla="*/ 0 w 12192000"/>
              <a:gd name="connsiteY4" fmla="*/ 5956300 h 5956663"/>
              <a:gd name="connsiteX5" fmla="*/ 0 w 12192000"/>
              <a:gd name="connsiteY5" fmla="*/ 0 h 5956663"/>
              <a:gd name="connsiteX0" fmla="*/ 0 w 12192000"/>
              <a:gd name="connsiteY0" fmla="*/ 0 h 5956663"/>
              <a:gd name="connsiteX1" fmla="*/ 12192000 w 12192000"/>
              <a:gd name="connsiteY1" fmla="*/ 0 h 5956663"/>
              <a:gd name="connsiteX2" fmla="*/ 12192000 w 12192000"/>
              <a:gd name="connsiteY2" fmla="*/ 5956300 h 5956663"/>
              <a:gd name="connsiteX3" fmla="*/ 10737669 w 12192000"/>
              <a:gd name="connsiteY3" fmla="*/ 5956663 h 5956663"/>
              <a:gd name="connsiteX4" fmla="*/ 8682446 w 12192000"/>
              <a:gd name="connsiteY4" fmla="*/ 5956663 h 5956663"/>
              <a:gd name="connsiteX5" fmla="*/ 0 w 12192000"/>
              <a:gd name="connsiteY5" fmla="*/ 5956300 h 5956663"/>
              <a:gd name="connsiteX6" fmla="*/ 0 w 12192000"/>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8682446 w 12209417"/>
              <a:gd name="connsiteY4" fmla="*/ 5956663 h 5956663"/>
              <a:gd name="connsiteX5" fmla="*/ 0 w 12209417"/>
              <a:gd name="connsiteY5" fmla="*/ 5956300 h 5956663"/>
              <a:gd name="connsiteX6" fmla="*/ 0 w 12209417"/>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8125098 w 12209417"/>
              <a:gd name="connsiteY4" fmla="*/ 5947954 h 5956663"/>
              <a:gd name="connsiteX5" fmla="*/ 0 w 12209417"/>
              <a:gd name="connsiteY5" fmla="*/ 5956300 h 5956663"/>
              <a:gd name="connsiteX6" fmla="*/ 0 w 12209417"/>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9144000 w 12209417"/>
              <a:gd name="connsiteY4" fmla="*/ 5956663 h 5956663"/>
              <a:gd name="connsiteX5" fmla="*/ 8125098 w 12209417"/>
              <a:gd name="connsiteY5" fmla="*/ 5947954 h 5956663"/>
              <a:gd name="connsiteX6" fmla="*/ 0 w 12209417"/>
              <a:gd name="connsiteY6" fmla="*/ 5956300 h 5956663"/>
              <a:gd name="connsiteX7" fmla="*/ 0 w 12209417"/>
              <a:gd name="connsiteY7"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9901646 w 12209417"/>
              <a:gd name="connsiteY4" fmla="*/ 5956663 h 5956663"/>
              <a:gd name="connsiteX5" fmla="*/ 9144000 w 12209417"/>
              <a:gd name="connsiteY5" fmla="*/ 5956663 h 5956663"/>
              <a:gd name="connsiteX6" fmla="*/ 8125098 w 12209417"/>
              <a:gd name="connsiteY6" fmla="*/ 5947954 h 5956663"/>
              <a:gd name="connsiteX7" fmla="*/ 0 w 12209417"/>
              <a:gd name="connsiteY7" fmla="*/ 5956300 h 5956663"/>
              <a:gd name="connsiteX8" fmla="*/ 0 w 12209417"/>
              <a:gd name="connsiteY8" fmla="*/ 0 h 5956663"/>
              <a:gd name="connsiteX0" fmla="*/ 0 w 12209417"/>
              <a:gd name="connsiteY0" fmla="*/ 0 h 6888480"/>
              <a:gd name="connsiteX1" fmla="*/ 12192000 w 12209417"/>
              <a:gd name="connsiteY1" fmla="*/ 0 h 6888480"/>
              <a:gd name="connsiteX2" fmla="*/ 12209417 w 12209417"/>
              <a:gd name="connsiteY2" fmla="*/ 4493260 h 6888480"/>
              <a:gd name="connsiteX3" fmla="*/ 10737669 w 12209417"/>
              <a:gd name="connsiteY3" fmla="*/ 5956663 h 6888480"/>
              <a:gd name="connsiteX4" fmla="*/ 9901646 w 12209417"/>
              <a:gd name="connsiteY4" fmla="*/ 5956663 h 6888480"/>
              <a:gd name="connsiteX5" fmla="*/ 9083040 w 12209417"/>
              <a:gd name="connsiteY5" fmla="*/ 6888480 h 6888480"/>
              <a:gd name="connsiteX6" fmla="*/ 8125098 w 12209417"/>
              <a:gd name="connsiteY6" fmla="*/ 5947954 h 6888480"/>
              <a:gd name="connsiteX7" fmla="*/ 0 w 12209417"/>
              <a:gd name="connsiteY7" fmla="*/ 5956300 h 6888480"/>
              <a:gd name="connsiteX8" fmla="*/ 0 w 12209417"/>
              <a:gd name="connsiteY8" fmla="*/ 0 h 6888480"/>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125098 w 12209417"/>
              <a:gd name="connsiteY6" fmla="*/ 5947954 h 6897189"/>
              <a:gd name="connsiteX7" fmla="*/ 0 w 12209417"/>
              <a:gd name="connsiteY7" fmla="*/ 5956300 h 6897189"/>
              <a:gd name="connsiteX8" fmla="*/ 0 w 12209417"/>
              <a:gd name="connsiteY8"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144692 w 12209417"/>
              <a:gd name="connsiteY6" fmla="*/ 5961017 h 6897189"/>
              <a:gd name="connsiteX7" fmla="*/ 0 w 12209417"/>
              <a:gd name="connsiteY7" fmla="*/ 5956300 h 6897189"/>
              <a:gd name="connsiteX8" fmla="*/ 0 w 12209417"/>
              <a:gd name="connsiteY8"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8144692 w 12209417"/>
              <a:gd name="connsiteY7" fmla="*/ 5961017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71798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35194 w 12209417"/>
              <a:gd name="connsiteY5" fmla="*/ 6861899 h 6897189"/>
              <a:gd name="connsiteX6" fmla="*/ 8255726 w 12209417"/>
              <a:gd name="connsiteY6" fmla="*/ 6071798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3544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3544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45 w 12238645"/>
              <a:gd name="connsiteY0" fmla="*/ 0 h 6884747"/>
              <a:gd name="connsiteX1" fmla="*/ 12221228 w 12238645"/>
              <a:gd name="connsiteY1" fmla="*/ 19456 h 6884747"/>
              <a:gd name="connsiteX2" fmla="*/ 12238645 w 12238645"/>
              <a:gd name="connsiteY2" fmla="*/ 4512716 h 6884747"/>
              <a:gd name="connsiteX3" fmla="*/ 10766897 w 12238645"/>
              <a:gd name="connsiteY3" fmla="*/ 5976119 h 6884747"/>
              <a:gd name="connsiteX4" fmla="*/ 9854876 w 12238645"/>
              <a:gd name="connsiteY4" fmla="*/ 6884747 h 6884747"/>
              <a:gd name="connsiteX5" fmla="*/ 9061344 w 12238645"/>
              <a:gd name="connsiteY5" fmla="*/ 6884434 h 6884747"/>
              <a:gd name="connsiteX6" fmla="*/ 8278796 w 12238645"/>
              <a:gd name="connsiteY6" fmla="*/ 6094785 h 6884747"/>
              <a:gd name="connsiteX7" fmla="*/ 7797085 w 12238645"/>
              <a:gd name="connsiteY7" fmla="*/ 5993536 h 6884747"/>
              <a:gd name="connsiteX8" fmla="*/ 25252 w 12238645"/>
              <a:gd name="connsiteY8" fmla="*/ 5991659 h 6884747"/>
              <a:gd name="connsiteX9" fmla="*/ 45 w 12238645"/>
              <a:gd name="connsiteY9" fmla="*/ 0 h 6884747"/>
              <a:gd name="connsiteX0" fmla="*/ 45 w 12251345"/>
              <a:gd name="connsiteY0" fmla="*/ 0 h 6884747"/>
              <a:gd name="connsiteX1" fmla="*/ 12250411 w 12251345"/>
              <a:gd name="connsiteY1" fmla="*/ 29184 h 6884747"/>
              <a:gd name="connsiteX2" fmla="*/ 12238645 w 12251345"/>
              <a:gd name="connsiteY2" fmla="*/ 4512716 h 6884747"/>
              <a:gd name="connsiteX3" fmla="*/ 10766897 w 12251345"/>
              <a:gd name="connsiteY3" fmla="*/ 5976119 h 6884747"/>
              <a:gd name="connsiteX4" fmla="*/ 9854876 w 12251345"/>
              <a:gd name="connsiteY4" fmla="*/ 6884747 h 6884747"/>
              <a:gd name="connsiteX5" fmla="*/ 9061344 w 12251345"/>
              <a:gd name="connsiteY5" fmla="*/ 6884434 h 6884747"/>
              <a:gd name="connsiteX6" fmla="*/ 8278796 w 12251345"/>
              <a:gd name="connsiteY6" fmla="*/ 6094785 h 6884747"/>
              <a:gd name="connsiteX7" fmla="*/ 7797085 w 12251345"/>
              <a:gd name="connsiteY7" fmla="*/ 5993536 h 6884747"/>
              <a:gd name="connsiteX8" fmla="*/ 25252 w 12251345"/>
              <a:gd name="connsiteY8" fmla="*/ 5991659 h 6884747"/>
              <a:gd name="connsiteX9" fmla="*/ 45 w 12251345"/>
              <a:gd name="connsiteY9" fmla="*/ 0 h 6884747"/>
              <a:gd name="connsiteX0" fmla="*/ 45 w 12267828"/>
              <a:gd name="connsiteY0" fmla="*/ 0 h 6884747"/>
              <a:gd name="connsiteX1" fmla="*/ 12250411 w 12267828"/>
              <a:gd name="connsiteY1" fmla="*/ 29184 h 6884747"/>
              <a:gd name="connsiteX2" fmla="*/ 12267828 w 12267828"/>
              <a:gd name="connsiteY2" fmla="*/ 4493261 h 6884747"/>
              <a:gd name="connsiteX3" fmla="*/ 10766897 w 12267828"/>
              <a:gd name="connsiteY3" fmla="*/ 5976119 h 6884747"/>
              <a:gd name="connsiteX4" fmla="*/ 9854876 w 12267828"/>
              <a:gd name="connsiteY4" fmla="*/ 6884747 h 6884747"/>
              <a:gd name="connsiteX5" fmla="*/ 9061344 w 12267828"/>
              <a:gd name="connsiteY5" fmla="*/ 6884434 h 6884747"/>
              <a:gd name="connsiteX6" fmla="*/ 8278796 w 12267828"/>
              <a:gd name="connsiteY6" fmla="*/ 6094785 h 6884747"/>
              <a:gd name="connsiteX7" fmla="*/ 7797085 w 12267828"/>
              <a:gd name="connsiteY7" fmla="*/ 5993536 h 6884747"/>
              <a:gd name="connsiteX8" fmla="*/ 25252 w 12267828"/>
              <a:gd name="connsiteY8" fmla="*/ 5991659 h 6884747"/>
              <a:gd name="connsiteX9" fmla="*/ 45 w 12267828"/>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61456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1486" h="6884747">
                <a:moveTo>
                  <a:pt x="13703" y="0"/>
                </a:moveTo>
                <a:lnTo>
                  <a:pt x="12264069" y="29184"/>
                </a:lnTo>
                <a:cubicBezTo>
                  <a:pt x="12269875" y="1526937"/>
                  <a:pt x="12275680" y="2963703"/>
                  <a:pt x="12281486" y="4461456"/>
                </a:cubicBezTo>
                <a:lnTo>
                  <a:pt x="10780555" y="5976119"/>
                </a:lnTo>
                <a:lnTo>
                  <a:pt x="9868534" y="6884747"/>
                </a:lnTo>
                <a:lnTo>
                  <a:pt x="9075002" y="6884434"/>
                </a:lnTo>
                <a:lnTo>
                  <a:pt x="8292454" y="6094785"/>
                </a:lnTo>
                <a:cubicBezTo>
                  <a:pt x="8143752" y="5971537"/>
                  <a:pt x="8284681" y="5996723"/>
                  <a:pt x="7810743" y="5993536"/>
                </a:cubicBezTo>
                <a:lnTo>
                  <a:pt x="0" y="5991659"/>
                </a:lnTo>
                <a:cubicBezTo>
                  <a:pt x="1325" y="4000925"/>
                  <a:pt x="12378" y="1990734"/>
                  <a:pt x="13703" y="0"/>
                </a:cubicBezTo>
                <a:close/>
              </a:path>
            </a:pathLst>
          </a:custGeom>
        </p:spPr>
        <p:txBody>
          <a:bodyPr/>
          <a:lstStyle/>
          <a:p>
            <a:r>
              <a:rPr lang="sv-SE"/>
              <a:t>Klicka på ikonen för att lägga till en bild</a:t>
            </a:r>
          </a:p>
        </p:txBody>
      </p:sp>
      <p:sp>
        <p:nvSpPr>
          <p:cNvPr id="9" name="Platshållare för text 8">
            <a:extLst>
              <a:ext uri="{FF2B5EF4-FFF2-40B4-BE49-F238E27FC236}">
                <a16:creationId xmlns:a16="http://schemas.microsoft.com/office/drawing/2014/main" id="{B78A799A-7E69-49A8-99D6-ECB19CD7437A}"/>
              </a:ext>
            </a:extLst>
          </p:cNvPr>
          <p:cNvSpPr>
            <a:spLocks noGrp="1"/>
          </p:cNvSpPr>
          <p:nvPr>
            <p:ph type="body" sz="quarter" idx="11" hasCustomPrompt="1"/>
          </p:nvPr>
        </p:nvSpPr>
        <p:spPr>
          <a:xfrm>
            <a:off x="369380" y="6216044"/>
            <a:ext cx="7442200" cy="496043"/>
          </a:xfrm>
          <a:prstGeom prst="rect">
            <a:avLst/>
          </a:prstGeom>
        </p:spPr>
        <p:txBody>
          <a:bodyPr/>
          <a:lstStyle>
            <a:lvl1pPr marL="0" indent="0">
              <a:buNone/>
              <a:defRPr b="1">
                <a:solidFill>
                  <a:schemeClr val="bg1"/>
                </a:solidFill>
              </a:defRPr>
            </a:lvl1pPr>
          </a:lstStyle>
          <a:p>
            <a:pPr lvl="0"/>
            <a:r>
              <a:rPr lang="sv-SE" b="1"/>
              <a:t>Rubrik på en rad</a:t>
            </a:r>
            <a:endParaRPr lang="sv-SE"/>
          </a:p>
        </p:txBody>
      </p:sp>
    </p:spTree>
    <p:extLst>
      <p:ext uri="{BB962C8B-B14F-4D97-AF65-F5344CB8AC3E}">
        <p14:creationId xmlns:p14="http://schemas.microsoft.com/office/powerpoint/2010/main" val="24238101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Standard">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57953213-C591-46CE-B167-643637BC9369}"/>
              </a:ext>
            </a:extLst>
          </p:cNvPr>
          <p:cNvSpPr>
            <a:spLocks noGrp="1"/>
          </p:cNvSpPr>
          <p:nvPr>
            <p:ph type="body" sz="quarter" idx="10" hasCustomPrompt="1"/>
          </p:nvPr>
        </p:nvSpPr>
        <p:spPr>
          <a:xfrm>
            <a:off x="0" y="0"/>
            <a:ext cx="12192000" cy="6858000"/>
          </a:xfrm>
          <a:prstGeom prst="rect">
            <a:avLst/>
          </a:prstGeom>
          <a:blipFill>
            <a:blip r:embed="rId2"/>
            <a:stretch>
              <a:fillRect/>
            </a:stretch>
          </a:blipFill>
        </p:spPr>
        <p:txBody>
          <a:bodyPr lIns="0" tIns="0" rIns="0" bIns="900000"/>
          <a:lstStyle>
            <a:lvl1pPr marL="0" indent="0">
              <a:buNone/>
              <a:defRPr sz="133"/>
            </a:lvl1pPr>
          </a:lstStyle>
          <a:p>
            <a:pPr lvl="0"/>
            <a:r>
              <a:rPr lang="sv-SE"/>
              <a:t>Skriv ditt innehåll här…</a:t>
            </a:r>
          </a:p>
        </p:txBody>
      </p:sp>
      <p:sp>
        <p:nvSpPr>
          <p:cNvPr id="10" name="Platshållare för text 9">
            <a:extLst>
              <a:ext uri="{FF2B5EF4-FFF2-40B4-BE49-F238E27FC236}">
                <a16:creationId xmlns:a16="http://schemas.microsoft.com/office/drawing/2014/main" id="{4F4643E5-BC5C-4E00-BAF1-B6BF63F0B21B}"/>
              </a:ext>
            </a:extLst>
          </p:cNvPr>
          <p:cNvSpPr>
            <a:spLocks noGrp="1"/>
          </p:cNvSpPr>
          <p:nvPr>
            <p:ph type="body" sz="quarter" idx="11" hasCustomPrompt="1"/>
          </p:nvPr>
        </p:nvSpPr>
        <p:spPr>
          <a:xfrm>
            <a:off x="609023" y="701819"/>
            <a:ext cx="9956800" cy="1035050"/>
          </a:xfrm>
          <a:prstGeom prst="rect">
            <a:avLst/>
          </a:prstGeom>
        </p:spPr>
        <p:txBody>
          <a:bodyPr/>
          <a:lstStyle>
            <a:lvl1pPr marL="0" indent="0">
              <a:buNone/>
              <a:defRPr sz="4400" b="1">
                <a:solidFill>
                  <a:schemeClr val="accent1"/>
                </a:solidFill>
                <a:latin typeface="+mj-lt"/>
              </a:defRPr>
            </a:lvl1pPr>
          </a:lstStyle>
          <a:p>
            <a:pPr lvl="0"/>
            <a:r>
              <a:rPr lang="sv-SE"/>
              <a:t>Skriv din rubrik här på </a:t>
            </a:r>
          </a:p>
          <a:p>
            <a:pPr lvl="0"/>
            <a:r>
              <a:rPr lang="sv-SE"/>
              <a:t>en eller två rader</a:t>
            </a:r>
          </a:p>
        </p:txBody>
      </p:sp>
    </p:spTree>
    <p:extLst>
      <p:ext uri="{BB962C8B-B14F-4D97-AF65-F5344CB8AC3E}">
        <p14:creationId xmlns:p14="http://schemas.microsoft.com/office/powerpoint/2010/main" val="10238020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Vågrät bild med innhåll">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07EED43E-842D-4052-8D46-1187F216AA15}"/>
              </a:ext>
            </a:extLst>
          </p:cNvPr>
          <p:cNvSpPr>
            <a:spLocks noGrp="1"/>
          </p:cNvSpPr>
          <p:nvPr>
            <p:ph type="pic" sz="quarter" idx="10"/>
          </p:nvPr>
        </p:nvSpPr>
        <p:spPr>
          <a:xfrm>
            <a:off x="0" y="2"/>
            <a:ext cx="12192000" cy="3349625"/>
          </a:xfrm>
          <a:prstGeom prst="rect">
            <a:avLst/>
          </a:prstGeom>
        </p:spPr>
        <p:txBody>
          <a:bodyPr/>
          <a:lstStyle/>
          <a:p>
            <a:r>
              <a:rPr lang="sv-SE"/>
              <a:t>Klicka på ikonen för att lägga till en bild</a:t>
            </a:r>
          </a:p>
        </p:txBody>
      </p:sp>
      <p:sp>
        <p:nvSpPr>
          <p:cNvPr id="6" name="Platshållare för text 5">
            <a:extLst>
              <a:ext uri="{FF2B5EF4-FFF2-40B4-BE49-F238E27FC236}">
                <a16:creationId xmlns:a16="http://schemas.microsoft.com/office/drawing/2014/main" id="{E9484A58-EF86-4261-B694-CF7D71D98E38}"/>
              </a:ext>
            </a:extLst>
          </p:cNvPr>
          <p:cNvSpPr>
            <a:spLocks noGrp="1"/>
          </p:cNvSpPr>
          <p:nvPr>
            <p:ph type="body" sz="quarter" idx="11" hasCustomPrompt="1"/>
          </p:nvPr>
        </p:nvSpPr>
        <p:spPr>
          <a:xfrm>
            <a:off x="664989" y="3814763"/>
            <a:ext cx="7639051" cy="865302"/>
          </a:xfrm>
          <a:prstGeom prst="rect">
            <a:avLst/>
          </a:prstGeom>
          <a:noFill/>
        </p:spPr>
        <p:txBody>
          <a:bodyPr/>
          <a:lstStyle>
            <a:lvl1pPr marL="0" indent="0">
              <a:buNone/>
              <a:defRPr sz="3200" b="1">
                <a:solidFill>
                  <a:schemeClr val="accent1"/>
                </a:solidFill>
                <a:latin typeface="+mj-lt"/>
              </a:defRPr>
            </a:lvl1pPr>
          </a:lstStyle>
          <a:p>
            <a:pPr lvl="0"/>
            <a:r>
              <a:rPr lang="sv-SE"/>
              <a:t>Rubrik på en eller två rader</a:t>
            </a:r>
          </a:p>
        </p:txBody>
      </p:sp>
      <p:sp>
        <p:nvSpPr>
          <p:cNvPr id="8" name="Platshållare för text 7">
            <a:extLst>
              <a:ext uri="{FF2B5EF4-FFF2-40B4-BE49-F238E27FC236}">
                <a16:creationId xmlns:a16="http://schemas.microsoft.com/office/drawing/2014/main" id="{1BD35C61-DA37-4083-AB46-FBE3371538C4}"/>
              </a:ext>
            </a:extLst>
          </p:cNvPr>
          <p:cNvSpPr>
            <a:spLocks noGrp="1"/>
          </p:cNvSpPr>
          <p:nvPr>
            <p:ph type="body" sz="quarter" idx="12" hasCustomPrompt="1"/>
          </p:nvPr>
        </p:nvSpPr>
        <p:spPr>
          <a:xfrm>
            <a:off x="657226" y="5070475"/>
            <a:ext cx="7680325" cy="1620838"/>
          </a:xfrm>
          <a:prstGeom prst="rect">
            <a:avLst/>
          </a:prstGeom>
        </p:spPr>
        <p:txBody>
          <a:bodyPr/>
          <a:lstStyle>
            <a:lvl1pPr>
              <a:lnSpc>
                <a:spcPct val="130000"/>
              </a:lnSpc>
              <a:defRPr sz="2400"/>
            </a:lvl1pPr>
            <a:lvl2pPr>
              <a:lnSpc>
                <a:spcPct val="130000"/>
              </a:lnSpc>
              <a:defRPr sz="1800"/>
            </a:lvl2pPr>
          </a:lstStyle>
          <a:p>
            <a:pPr lvl="0"/>
            <a:r>
              <a:rPr lang="sv-SE"/>
              <a:t>Valfri text</a:t>
            </a:r>
          </a:p>
          <a:p>
            <a:pPr lvl="1"/>
            <a:r>
              <a:rPr lang="sv-SE"/>
              <a:t>Nivå två</a:t>
            </a:r>
          </a:p>
        </p:txBody>
      </p:sp>
    </p:spTree>
    <p:extLst>
      <p:ext uri="{BB962C8B-B14F-4D97-AF65-F5344CB8AC3E}">
        <p14:creationId xmlns:p14="http://schemas.microsoft.com/office/powerpoint/2010/main" val="2614630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51780B58-ADE8-4B71-99B3-BDCDFD06A558}"/>
              </a:ext>
            </a:extLst>
          </p:cNvPr>
          <p:cNvSpPr>
            <a:spLocks noGrp="1"/>
          </p:cNvSpPr>
          <p:nvPr>
            <p:ph type="body" sz="quarter" idx="13"/>
          </p:nvPr>
        </p:nvSpPr>
        <p:spPr>
          <a:xfrm>
            <a:off x="0" y="0"/>
            <a:ext cx="12192000" cy="6858000"/>
          </a:xfrm>
          <a:prstGeom prst="rect">
            <a:avLst/>
          </a:prstGeom>
          <a:blipFill>
            <a:blip r:embed="rId3"/>
            <a:stretch>
              <a:fillRect/>
            </a:stretch>
          </a:blipFill>
        </p:spPr>
        <p:txBody>
          <a:bodyPr/>
          <a:lstStyle>
            <a:lvl1pPr marL="0" indent="0">
              <a:buNone/>
              <a:defRPr sz="133"/>
            </a:lvl1pPr>
          </a:lstStyle>
          <a:p>
            <a:pPr lvl="0"/>
            <a:r>
              <a:rPr lang="sv-SE"/>
              <a:t>Klicka här för att ändra format på bakgrundstexten</a:t>
            </a:r>
          </a:p>
        </p:txBody>
      </p:sp>
      <p:sp>
        <p:nvSpPr>
          <p:cNvPr id="10" name="Platshållare för text 9">
            <a:extLst>
              <a:ext uri="{FF2B5EF4-FFF2-40B4-BE49-F238E27FC236}">
                <a16:creationId xmlns:a16="http://schemas.microsoft.com/office/drawing/2014/main" id="{4F4643E5-BC5C-4E00-BAF1-B6BF63F0B21B}"/>
              </a:ext>
            </a:extLst>
          </p:cNvPr>
          <p:cNvSpPr>
            <a:spLocks noGrp="1"/>
          </p:cNvSpPr>
          <p:nvPr>
            <p:ph type="body" sz="quarter" idx="11" hasCustomPrompt="1"/>
          </p:nvPr>
        </p:nvSpPr>
        <p:spPr>
          <a:xfrm>
            <a:off x="609023" y="701819"/>
            <a:ext cx="9956800" cy="1035050"/>
          </a:xfrm>
          <a:prstGeom prst="rect">
            <a:avLst/>
          </a:prstGeom>
        </p:spPr>
        <p:txBody>
          <a:bodyPr/>
          <a:lstStyle>
            <a:lvl1pPr marL="0" indent="0">
              <a:lnSpc>
                <a:spcPct val="90000"/>
              </a:lnSpc>
              <a:buNone/>
              <a:defRPr sz="4400" b="1">
                <a:solidFill>
                  <a:schemeClr val="accent1"/>
                </a:solidFill>
                <a:latin typeface="+mj-lt"/>
              </a:defRPr>
            </a:lvl1pPr>
          </a:lstStyle>
          <a:p>
            <a:pPr lvl="0"/>
            <a:r>
              <a:rPr lang="sv-SE"/>
              <a:t>Skriv din rubrik här på </a:t>
            </a:r>
          </a:p>
          <a:p>
            <a:pPr lvl="0"/>
            <a:r>
              <a:rPr lang="sv-SE"/>
              <a:t>en eller två rader</a:t>
            </a:r>
          </a:p>
        </p:txBody>
      </p:sp>
      <p:sp>
        <p:nvSpPr>
          <p:cNvPr id="6" name="Platshållare för text 2">
            <a:extLst>
              <a:ext uri="{FF2B5EF4-FFF2-40B4-BE49-F238E27FC236}">
                <a16:creationId xmlns:a16="http://schemas.microsoft.com/office/drawing/2014/main" id="{41E5BFE6-FB2C-4148-ACBD-8F9227721FB4}"/>
              </a:ext>
            </a:extLst>
          </p:cNvPr>
          <p:cNvSpPr>
            <a:spLocks noGrp="1"/>
          </p:cNvSpPr>
          <p:nvPr>
            <p:ph type="body" sz="quarter" idx="12"/>
          </p:nvPr>
        </p:nvSpPr>
        <p:spPr>
          <a:xfrm>
            <a:off x="609023" y="1991172"/>
            <a:ext cx="9956800" cy="4314591"/>
          </a:xfrm>
          <a:prstGeom prst="rect">
            <a:avLst/>
          </a:prstGeom>
        </p:spPr>
        <p:txBody>
          <a:bodyPr/>
          <a:lstStyle>
            <a:lvl1pPr>
              <a:lnSpc>
                <a:spcPct val="130000"/>
              </a:lnSpc>
              <a:defRPr/>
            </a:lvl1pPr>
            <a:lvl2pPr>
              <a:lnSpc>
                <a:spcPct val="130000"/>
              </a:lnSpc>
              <a:defRPr/>
            </a:lvl2pPr>
            <a:lvl3pPr>
              <a:lnSpc>
                <a:spcPct val="130000"/>
              </a:lnSpc>
              <a:defRPr/>
            </a:lvl3pPr>
            <a:lvl4pPr>
              <a:lnSpc>
                <a:spcPct val="130000"/>
              </a:lnSpc>
              <a:defRPr/>
            </a:lvl4pPr>
            <a:lvl5pPr>
              <a:lnSpc>
                <a:spcPct val="13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6029841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Lodrät bild med innehåll">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E9484A58-EF86-4261-B694-CF7D71D98E38}"/>
              </a:ext>
            </a:extLst>
          </p:cNvPr>
          <p:cNvSpPr>
            <a:spLocks noGrp="1"/>
          </p:cNvSpPr>
          <p:nvPr>
            <p:ph type="body" sz="quarter" idx="11" hasCustomPrompt="1"/>
          </p:nvPr>
        </p:nvSpPr>
        <p:spPr>
          <a:xfrm>
            <a:off x="5752380" y="697491"/>
            <a:ext cx="6168689" cy="865302"/>
          </a:xfrm>
          <a:prstGeom prst="rect">
            <a:avLst/>
          </a:prstGeom>
        </p:spPr>
        <p:txBody>
          <a:bodyPr/>
          <a:lstStyle>
            <a:lvl1pPr marL="0" indent="0">
              <a:buNone/>
              <a:defRPr sz="3200" b="1">
                <a:solidFill>
                  <a:schemeClr val="accent1"/>
                </a:solidFill>
              </a:defRPr>
            </a:lvl1pPr>
          </a:lstStyle>
          <a:p>
            <a:pPr lvl="0"/>
            <a:r>
              <a:rPr lang="sv-SE"/>
              <a:t>Rubrik på en eller två rader</a:t>
            </a:r>
          </a:p>
        </p:txBody>
      </p:sp>
      <p:sp>
        <p:nvSpPr>
          <p:cNvPr id="8" name="Platshållare för text 7">
            <a:extLst>
              <a:ext uri="{FF2B5EF4-FFF2-40B4-BE49-F238E27FC236}">
                <a16:creationId xmlns:a16="http://schemas.microsoft.com/office/drawing/2014/main" id="{1BD35C61-DA37-4083-AB46-FBE3371538C4}"/>
              </a:ext>
            </a:extLst>
          </p:cNvPr>
          <p:cNvSpPr>
            <a:spLocks noGrp="1"/>
          </p:cNvSpPr>
          <p:nvPr>
            <p:ph type="body" sz="quarter" idx="12" hasCustomPrompt="1"/>
          </p:nvPr>
        </p:nvSpPr>
        <p:spPr>
          <a:xfrm>
            <a:off x="5744615" y="1953203"/>
            <a:ext cx="6202019" cy="1620838"/>
          </a:xfrm>
          <a:prstGeom prst="rect">
            <a:avLst/>
          </a:prstGeom>
        </p:spPr>
        <p:txBody>
          <a:bodyPr/>
          <a:lstStyle>
            <a:lvl1pPr>
              <a:lnSpc>
                <a:spcPct val="130000"/>
              </a:lnSpc>
              <a:defRPr sz="2400"/>
            </a:lvl1pPr>
            <a:lvl2pPr>
              <a:lnSpc>
                <a:spcPct val="130000"/>
              </a:lnSpc>
              <a:defRPr sz="1800"/>
            </a:lvl2pPr>
          </a:lstStyle>
          <a:p>
            <a:pPr lvl="0"/>
            <a:r>
              <a:rPr lang="sv-SE"/>
              <a:t>Valfri text</a:t>
            </a:r>
          </a:p>
          <a:p>
            <a:pPr lvl="1"/>
            <a:r>
              <a:rPr lang="sv-SE"/>
              <a:t>Nivå två</a:t>
            </a:r>
          </a:p>
        </p:txBody>
      </p:sp>
      <p:sp>
        <p:nvSpPr>
          <p:cNvPr id="3" name="Platshållare för bild 2">
            <a:extLst>
              <a:ext uri="{FF2B5EF4-FFF2-40B4-BE49-F238E27FC236}">
                <a16:creationId xmlns:a16="http://schemas.microsoft.com/office/drawing/2014/main" id="{992B0C10-E65B-43E1-A662-E55494C7356A}"/>
              </a:ext>
            </a:extLst>
          </p:cNvPr>
          <p:cNvSpPr>
            <a:spLocks noGrp="1"/>
          </p:cNvSpPr>
          <p:nvPr>
            <p:ph type="pic" sz="quarter" idx="13"/>
          </p:nvPr>
        </p:nvSpPr>
        <p:spPr>
          <a:xfrm>
            <a:off x="2" y="2"/>
            <a:ext cx="5021263" cy="6856413"/>
          </a:xfrm>
          <a:prstGeom prst="rect">
            <a:avLst/>
          </a:prstGeom>
        </p:spPr>
        <p:txBody>
          <a:bodyPr/>
          <a:lstStyle/>
          <a:p>
            <a:r>
              <a:rPr lang="sv-SE"/>
              <a:t>Klicka på ikonen för att lägga till en bild</a:t>
            </a:r>
          </a:p>
        </p:txBody>
      </p:sp>
    </p:spTree>
    <p:extLst>
      <p:ext uri="{BB962C8B-B14F-4D97-AF65-F5344CB8AC3E}">
        <p14:creationId xmlns:p14="http://schemas.microsoft.com/office/powerpoint/2010/main" val="2226460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57953213-C591-46CE-B167-643637BC9369}"/>
              </a:ext>
            </a:extLst>
          </p:cNvPr>
          <p:cNvSpPr>
            <a:spLocks noGrp="1"/>
          </p:cNvSpPr>
          <p:nvPr>
            <p:ph type="body" sz="quarter" idx="10" hasCustomPrompt="1"/>
          </p:nvPr>
        </p:nvSpPr>
        <p:spPr>
          <a:xfrm>
            <a:off x="0" y="0"/>
            <a:ext cx="12192000" cy="6858000"/>
          </a:xfrm>
          <a:prstGeom prst="rect">
            <a:avLst/>
          </a:prstGeom>
          <a:blipFill>
            <a:blip r:embed="rId2"/>
            <a:stretch>
              <a:fillRect/>
            </a:stretch>
          </a:blipFill>
        </p:spPr>
        <p:txBody>
          <a:bodyPr lIns="0" tIns="0" rIns="0" bIns="900000"/>
          <a:lstStyle>
            <a:lvl1pPr marL="0" indent="0">
              <a:buNone/>
              <a:defRPr sz="133"/>
            </a:lvl1pPr>
          </a:lstStyle>
          <a:p>
            <a:pPr lvl="0"/>
            <a:r>
              <a:rPr lang="sv-SE"/>
              <a:t>Skriv ditt innehåll här…</a:t>
            </a:r>
          </a:p>
        </p:txBody>
      </p:sp>
      <p:sp>
        <p:nvSpPr>
          <p:cNvPr id="10" name="Platshållare för text 9">
            <a:extLst>
              <a:ext uri="{FF2B5EF4-FFF2-40B4-BE49-F238E27FC236}">
                <a16:creationId xmlns:a16="http://schemas.microsoft.com/office/drawing/2014/main" id="{4F4643E5-BC5C-4E00-BAF1-B6BF63F0B21B}"/>
              </a:ext>
            </a:extLst>
          </p:cNvPr>
          <p:cNvSpPr>
            <a:spLocks noGrp="1"/>
          </p:cNvSpPr>
          <p:nvPr>
            <p:ph type="body" sz="quarter" idx="11" hasCustomPrompt="1"/>
          </p:nvPr>
        </p:nvSpPr>
        <p:spPr>
          <a:xfrm>
            <a:off x="609023" y="701819"/>
            <a:ext cx="9956800" cy="1035050"/>
          </a:xfrm>
          <a:prstGeom prst="rect">
            <a:avLst/>
          </a:prstGeom>
        </p:spPr>
        <p:txBody>
          <a:bodyPr/>
          <a:lstStyle>
            <a:lvl1pPr marL="0" indent="0">
              <a:buNone/>
              <a:defRPr sz="4400" b="1">
                <a:solidFill>
                  <a:schemeClr val="accent1"/>
                </a:solidFill>
                <a:latin typeface="+mj-lt"/>
              </a:defRPr>
            </a:lvl1pPr>
          </a:lstStyle>
          <a:p>
            <a:pPr lvl="0"/>
            <a:r>
              <a:rPr lang="sv-SE"/>
              <a:t>Skriv din rubrik här på </a:t>
            </a:r>
          </a:p>
          <a:p>
            <a:pPr lvl="0"/>
            <a:r>
              <a:rPr lang="sv-SE"/>
              <a:t>en eller två rader</a:t>
            </a:r>
          </a:p>
        </p:txBody>
      </p:sp>
    </p:spTree>
    <p:extLst>
      <p:ext uri="{BB962C8B-B14F-4D97-AF65-F5344CB8AC3E}">
        <p14:creationId xmlns:p14="http://schemas.microsoft.com/office/powerpoint/2010/main" val="2460652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FD6AEC0-02C2-4B82-832B-3D66A9B0774A}"/>
              </a:ext>
            </a:extLst>
          </p:cNvPr>
          <p:cNvSpPr>
            <a:spLocks noGrp="1"/>
          </p:cNvSpPr>
          <p:nvPr>
            <p:ph type="dt" sz="half" idx="10"/>
          </p:nvPr>
        </p:nvSpPr>
        <p:spPr/>
        <p:txBody>
          <a:bodyPr/>
          <a:lstStyle/>
          <a:p>
            <a:fld id="{C3C06C61-4A79-4642-8BF4-4E63ADF85E7E}" type="datetimeFigureOut">
              <a:rPr lang="sv-SE" smtClean="0"/>
              <a:t>2025-09-24</a:t>
            </a:fld>
            <a:endParaRPr lang="sv-SE"/>
          </a:p>
        </p:txBody>
      </p:sp>
      <p:sp>
        <p:nvSpPr>
          <p:cNvPr id="5" name="Platshållare för sidfot 4">
            <a:extLst>
              <a:ext uri="{FF2B5EF4-FFF2-40B4-BE49-F238E27FC236}">
                <a16:creationId xmlns:a16="http://schemas.microsoft.com/office/drawing/2014/main" id="{1EDFF23C-A6C6-4730-A5DA-2CC976C33E4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C7E42E-4B0D-4DE1-A164-852FE9225514}"/>
              </a:ext>
            </a:extLst>
          </p:cNvPr>
          <p:cNvSpPr>
            <a:spLocks noGrp="1"/>
          </p:cNvSpPr>
          <p:nvPr>
            <p:ph type="sldNum" sz="quarter" idx="12"/>
          </p:nvPr>
        </p:nvSpPr>
        <p:spPr/>
        <p:txBody>
          <a:bodyPr/>
          <a:lstStyle/>
          <a:p>
            <a:fld id="{D4EF9FA2-F137-4B9A-A308-AEEF49F744D8}" type="slidenum">
              <a:rPr lang="sv-SE" smtClean="0"/>
              <a:t>‹#›</a:t>
            </a:fld>
            <a:endParaRPr lang="sv-SE"/>
          </a:p>
        </p:txBody>
      </p:sp>
      <p:sp>
        <p:nvSpPr>
          <p:cNvPr id="7" name="Rubrik 1">
            <a:extLst>
              <a:ext uri="{FF2B5EF4-FFF2-40B4-BE49-F238E27FC236}">
                <a16:creationId xmlns:a16="http://schemas.microsoft.com/office/drawing/2014/main" id="{0D1CD38F-6E65-47DE-885B-AEA4A3AE7EA7}"/>
              </a:ext>
            </a:extLst>
          </p:cNvPr>
          <p:cNvSpPr>
            <a:spLocks noGrp="1"/>
          </p:cNvSpPr>
          <p:nvPr>
            <p:ph type="ctrTitle"/>
          </p:nvPr>
        </p:nvSpPr>
        <p:spPr>
          <a:xfrm>
            <a:off x="977069" y="267784"/>
            <a:ext cx="9144000" cy="2387600"/>
          </a:xfrm>
        </p:spPr>
        <p:txBody>
          <a:bodyPr anchor="b"/>
          <a:lstStyle>
            <a:lvl1pPr algn="l">
              <a:defRPr sz="6000" b="1">
                <a:solidFill>
                  <a:schemeClr val="bg1"/>
                </a:solidFill>
              </a:defRPr>
            </a:lvl1pPr>
          </a:lstStyle>
          <a:p>
            <a:r>
              <a:rPr lang="sv-SE"/>
              <a:t>Klicka här för att ändra mall för rubrikformat</a:t>
            </a:r>
          </a:p>
        </p:txBody>
      </p:sp>
      <p:sp>
        <p:nvSpPr>
          <p:cNvPr id="8" name="Underrubrik 2">
            <a:extLst>
              <a:ext uri="{FF2B5EF4-FFF2-40B4-BE49-F238E27FC236}">
                <a16:creationId xmlns:a16="http://schemas.microsoft.com/office/drawing/2014/main" id="{912D7B95-0DA1-4332-B455-C2607C18E70C}"/>
              </a:ext>
            </a:extLst>
          </p:cNvPr>
          <p:cNvSpPr>
            <a:spLocks noGrp="1"/>
          </p:cNvSpPr>
          <p:nvPr>
            <p:ph type="subTitle" idx="1"/>
          </p:nvPr>
        </p:nvSpPr>
        <p:spPr>
          <a:xfrm>
            <a:off x="977069" y="2655384"/>
            <a:ext cx="9144000" cy="1655762"/>
          </a:xfrm>
        </p:spPr>
        <p:txBody>
          <a:bodyPr/>
          <a:lstStyle>
            <a:lvl1pPr marL="0" indent="0" algn="l">
              <a:buNone/>
              <a:defRPr sz="32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11355776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57953213-C591-46CE-B167-643637BC9369}"/>
              </a:ext>
            </a:extLst>
          </p:cNvPr>
          <p:cNvSpPr>
            <a:spLocks noGrp="1"/>
          </p:cNvSpPr>
          <p:nvPr>
            <p:ph type="body" sz="quarter" idx="10" hasCustomPrompt="1"/>
          </p:nvPr>
        </p:nvSpPr>
        <p:spPr>
          <a:xfrm>
            <a:off x="0" y="0"/>
            <a:ext cx="12192000" cy="6858000"/>
          </a:xfrm>
          <a:prstGeom prst="rect">
            <a:avLst/>
          </a:prstGeom>
          <a:blipFill>
            <a:blip r:embed="rId2"/>
            <a:stretch>
              <a:fillRect/>
            </a:stretch>
          </a:blipFill>
        </p:spPr>
        <p:txBody>
          <a:bodyPr lIns="36000" tIns="0" rIns="468000" bIns="900000"/>
          <a:lstStyle>
            <a:lvl1pPr marL="0" indent="0">
              <a:buNone/>
              <a:defRPr sz="133"/>
            </a:lvl1pPr>
          </a:lstStyle>
          <a:p>
            <a:pPr lvl="0"/>
            <a:r>
              <a:rPr lang="sv-SE"/>
              <a:t>Skriv ditt innehåll här…</a:t>
            </a:r>
          </a:p>
        </p:txBody>
      </p:sp>
      <p:sp>
        <p:nvSpPr>
          <p:cNvPr id="10" name="Platshållare för text 9">
            <a:extLst>
              <a:ext uri="{FF2B5EF4-FFF2-40B4-BE49-F238E27FC236}">
                <a16:creationId xmlns:a16="http://schemas.microsoft.com/office/drawing/2014/main" id="{4F4643E5-BC5C-4E00-BAF1-B6BF63F0B21B}"/>
              </a:ext>
            </a:extLst>
          </p:cNvPr>
          <p:cNvSpPr>
            <a:spLocks noGrp="1"/>
          </p:cNvSpPr>
          <p:nvPr>
            <p:ph type="body" sz="quarter" idx="11" hasCustomPrompt="1"/>
          </p:nvPr>
        </p:nvSpPr>
        <p:spPr>
          <a:xfrm>
            <a:off x="609023" y="701819"/>
            <a:ext cx="9956800" cy="1035050"/>
          </a:xfrm>
          <a:prstGeom prst="rect">
            <a:avLst/>
          </a:prstGeom>
        </p:spPr>
        <p:txBody>
          <a:bodyPr/>
          <a:lstStyle>
            <a:lvl1pPr marL="0" indent="0">
              <a:buNone/>
              <a:defRPr sz="4400" b="1">
                <a:solidFill>
                  <a:schemeClr val="accent1"/>
                </a:solidFill>
                <a:latin typeface="+mj-lt"/>
              </a:defRPr>
            </a:lvl1pPr>
          </a:lstStyle>
          <a:p>
            <a:pPr lvl="0"/>
            <a:r>
              <a:rPr lang="sv-SE"/>
              <a:t>Skriv din rubrik här på </a:t>
            </a:r>
          </a:p>
          <a:p>
            <a:pPr lvl="0"/>
            <a:r>
              <a:rPr lang="sv-SE"/>
              <a:t>en eller två rader</a:t>
            </a:r>
          </a:p>
        </p:txBody>
      </p:sp>
      <p:sp>
        <p:nvSpPr>
          <p:cNvPr id="6" name="Platshållare för text 2">
            <a:extLst>
              <a:ext uri="{FF2B5EF4-FFF2-40B4-BE49-F238E27FC236}">
                <a16:creationId xmlns:a16="http://schemas.microsoft.com/office/drawing/2014/main" id="{83F40414-59B0-48F7-ADE8-0B64BEE8C82F}"/>
              </a:ext>
            </a:extLst>
          </p:cNvPr>
          <p:cNvSpPr>
            <a:spLocks noGrp="1"/>
          </p:cNvSpPr>
          <p:nvPr>
            <p:ph type="body" sz="quarter" idx="12"/>
          </p:nvPr>
        </p:nvSpPr>
        <p:spPr>
          <a:xfrm>
            <a:off x="609023" y="1991172"/>
            <a:ext cx="9956800" cy="4314591"/>
          </a:xfrm>
          <a:prstGeom prst="rect">
            <a:avLst/>
          </a:prstGeom>
        </p:spPr>
        <p:txBody>
          <a:bodyPr/>
          <a:lstStyle>
            <a:lvl1pPr>
              <a:lnSpc>
                <a:spcPct val="130000"/>
              </a:lnSpc>
              <a:defRPr/>
            </a:lvl1pPr>
            <a:lvl2pPr>
              <a:lnSpc>
                <a:spcPct val="130000"/>
              </a:lnSpc>
              <a:defRPr/>
            </a:lvl2pPr>
            <a:lvl3pPr>
              <a:lnSpc>
                <a:spcPct val="130000"/>
              </a:lnSpc>
              <a:defRPr/>
            </a:lvl3pPr>
            <a:lvl4pPr>
              <a:lnSpc>
                <a:spcPct val="130000"/>
              </a:lnSpc>
              <a:defRPr/>
            </a:lvl4pPr>
            <a:lvl5pPr>
              <a:lnSpc>
                <a:spcPct val="13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5986930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Heltäckande bi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ACF7CB6-82CF-4146-8B65-6E3DED3A83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10405"/>
            <a:ext cx="12191999" cy="6856285"/>
          </a:xfrm>
          <a:prstGeom prst="rect">
            <a:avLst/>
          </a:prstGeom>
        </p:spPr>
      </p:pic>
      <p:sp>
        <p:nvSpPr>
          <p:cNvPr id="6" name="Platshållare för bild 5">
            <a:extLst>
              <a:ext uri="{FF2B5EF4-FFF2-40B4-BE49-F238E27FC236}">
                <a16:creationId xmlns:a16="http://schemas.microsoft.com/office/drawing/2014/main" id="{9B5B2693-2320-4102-9206-ED01919467A0}"/>
              </a:ext>
            </a:extLst>
          </p:cNvPr>
          <p:cNvSpPr>
            <a:spLocks noGrp="1"/>
          </p:cNvSpPr>
          <p:nvPr>
            <p:ph type="pic" sz="quarter" idx="10"/>
          </p:nvPr>
        </p:nvSpPr>
        <p:spPr>
          <a:xfrm>
            <a:off x="-42885" y="-19455"/>
            <a:ext cx="12281487" cy="6884747"/>
          </a:xfrm>
          <a:custGeom>
            <a:avLst/>
            <a:gdLst>
              <a:gd name="connsiteX0" fmla="*/ 0 w 12192000"/>
              <a:gd name="connsiteY0" fmla="*/ 0 h 5956300"/>
              <a:gd name="connsiteX1" fmla="*/ 12192000 w 12192000"/>
              <a:gd name="connsiteY1" fmla="*/ 0 h 5956300"/>
              <a:gd name="connsiteX2" fmla="*/ 12192000 w 12192000"/>
              <a:gd name="connsiteY2" fmla="*/ 5956300 h 5956300"/>
              <a:gd name="connsiteX3" fmla="*/ 0 w 12192000"/>
              <a:gd name="connsiteY3" fmla="*/ 5956300 h 5956300"/>
              <a:gd name="connsiteX4" fmla="*/ 0 w 12192000"/>
              <a:gd name="connsiteY4" fmla="*/ 0 h 5956300"/>
              <a:gd name="connsiteX0" fmla="*/ 0 w 12192000"/>
              <a:gd name="connsiteY0" fmla="*/ 0 h 5956663"/>
              <a:gd name="connsiteX1" fmla="*/ 12192000 w 12192000"/>
              <a:gd name="connsiteY1" fmla="*/ 0 h 5956663"/>
              <a:gd name="connsiteX2" fmla="*/ 12192000 w 12192000"/>
              <a:gd name="connsiteY2" fmla="*/ 5956300 h 5956663"/>
              <a:gd name="connsiteX3" fmla="*/ 8682446 w 12192000"/>
              <a:gd name="connsiteY3" fmla="*/ 5956663 h 5956663"/>
              <a:gd name="connsiteX4" fmla="*/ 0 w 12192000"/>
              <a:gd name="connsiteY4" fmla="*/ 5956300 h 5956663"/>
              <a:gd name="connsiteX5" fmla="*/ 0 w 12192000"/>
              <a:gd name="connsiteY5" fmla="*/ 0 h 5956663"/>
              <a:gd name="connsiteX0" fmla="*/ 0 w 12192000"/>
              <a:gd name="connsiteY0" fmla="*/ 0 h 5956663"/>
              <a:gd name="connsiteX1" fmla="*/ 12192000 w 12192000"/>
              <a:gd name="connsiteY1" fmla="*/ 0 h 5956663"/>
              <a:gd name="connsiteX2" fmla="*/ 12192000 w 12192000"/>
              <a:gd name="connsiteY2" fmla="*/ 5956300 h 5956663"/>
              <a:gd name="connsiteX3" fmla="*/ 10737669 w 12192000"/>
              <a:gd name="connsiteY3" fmla="*/ 5956663 h 5956663"/>
              <a:gd name="connsiteX4" fmla="*/ 8682446 w 12192000"/>
              <a:gd name="connsiteY4" fmla="*/ 5956663 h 5956663"/>
              <a:gd name="connsiteX5" fmla="*/ 0 w 12192000"/>
              <a:gd name="connsiteY5" fmla="*/ 5956300 h 5956663"/>
              <a:gd name="connsiteX6" fmla="*/ 0 w 12192000"/>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8682446 w 12209417"/>
              <a:gd name="connsiteY4" fmla="*/ 5956663 h 5956663"/>
              <a:gd name="connsiteX5" fmla="*/ 0 w 12209417"/>
              <a:gd name="connsiteY5" fmla="*/ 5956300 h 5956663"/>
              <a:gd name="connsiteX6" fmla="*/ 0 w 12209417"/>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8125098 w 12209417"/>
              <a:gd name="connsiteY4" fmla="*/ 5947954 h 5956663"/>
              <a:gd name="connsiteX5" fmla="*/ 0 w 12209417"/>
              <a:gd name="connsiteY5" fmla="*/ 5956300 h 5956663"/>
              <a:gd name="connsiteX6" fmla="*/ 0 w 12209417"/>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9144000 w 12209417"/>
              <a:gd name="connsiteY4" fmla="*/ 5956663 h 5956663"/>
              <a:gd name="connsiteX5" fmla="*/ 8125098 w 12209417"/>
              <a:gd name="connsiteY5" fmla="*/ 5947954 h 5956663"/>
              <a:gd name="connsiteX6" fmla="*/ 0 w 12209417"/>
              <a:gd name="connsiteY6" fmla="*/ 5956300 h 5956663"/>
              <a:gd name="connsiteX7" fmla="*/ 0 w 12209417"/>
              <a:gd name="connsiteY7"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9901646 w 12209417"/>
              <a:gd name="connsiteY4" fmla="*/ 5956663 h 5956663"/>
              <a:gd name="connsiteX5" fmla="*/ 9144000 w 12209417"/>
              <a:gd name="connsiteY5" fmla="*/ 5956663 h 5956663"/>
              <a:gd name="connsiteX6" fmla="*/ 8125098 w 12209417"/>
              <a:gd name="connsiteY6" fmla="*/ 5947954 h 5956663"/>
              <a:gd name="connsiteX7" fmla="*/ 0 w 12209417"/>
              <a:gd name="connsiteY7" fmla="*/ 5956300 h 5956663"/>
              <a:gd name="connsiteX8" fmla="*/ 0 w 12209417"/>
              <a:gd name="connsiteY8" fmla="*/ 0 h 5956663"/>
              <a:gd name="connsiteX0" fmla="*/ 0 w 12209417"/>
              <a:gd name="connsiteY0" fmla="*/ 0 h 6888480"/>
              <a:gd name="connsiteX1" fmla="*/ 12192000 w 12209417"/>
              <a:gd name="connsiteY1" fmla="*/ 0 h 6888480"/>
              <a:gd name="connsiteX2" fmla="*/ 12209417 w 12209417"/>
              <a:gd name="connsiteY2" fmla="*/ 4493260 h 6888480"/>
              <a:gd name="connsiteX3" fmla="*/ 10737669 w 12209417"/>
              <a:gd name="connsiteY3" fmla="*/ 5956663 h 6888480"/>
              <a:gd name="connsiteX4" fmla="*/ 9901646 w 12209417"/>
              <a:gd name="connsiteY4" fmla="*/ 5956663 h 6888480"/>
              <a:gd name="connsiteX5" fmla="*/ 9083040 w 12209417"/>
              <a:gd name="connsiteY5" fmla="*/ 6888480 h 6888480"/>
              <a:gd name="connsiteX6" fmla="*/ 8125098 w 12209417"/>
              <a:gd name="connsiteY6" fmla="*/ 5947954 h 6888480"/>
              <a:gd name="connsiteX7" fmla="*/ 0 w 12209417"/>
              <a:gd name="connsiteY7" fmla="*/ 5956300 h 6888480"/>
              <a:gd name="connsiteX8" fmla="*/ 0 w 12209417"/>
              <a:gd name="connsiteY8" fmla="*/ 0 h 6888480"/>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125098 w 12209417"/>
              <a:gd name="connsiteY6" fmla="*/ 5947954 h 6897189"/>
              <a:gd name="connsiteX7" fmla="*/ 0 w 12209417"/>
              <a:gd name="connsiteY7" fmla="*/ 5956300 h 6897189"/>
              <a:gd name="connsiteX8" fmla="*/ 0 w 12209417"/>
              <a:gd name="connsiteY8"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144692 w 12209417"/>
              <a:gd name="connsiteY6" fmla="*/ 5961017 h 6897189"/>
              <a:gd name="connsiteX7" fmla="*/ 0 w 12209417"/>
              <a:gd name="connsiteY7" fmla="*/ 5956300 h 6897189"/>
              <a:gd name="connsiteX8" fmla="*/ 0 w 12209417"/>
              <a:gd name="connsiteY8"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8144692 w 12209417"/>
              <a:gd name="connsiteY7" fmla="*/ 5961017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71798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35194 w 12209417"/>
              <a:gd name="connsiteY5" fmla="*/ 6861899 h 6897189"/>
              <a:gd name="connsiteX6" fmla="*/ 8255726 w 12209417"/>
              <a:gd name="connsiteY6" fmla="*/ 6071798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3544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3544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45 w 12238645"/>
              <a:gd name="connsiteY0" fmla="*/ 0 h 6884747"/>
              <a:gd name="connsiteX1" fmla="*/ 12221228 w 12238645"/>
              <a:gd name="connsiteY1" fmla="*/ 19456 h 6884747"/>
              <a:gd name="connsiteX2" fmla="*/ 12238645 w 12238645"/>
              <a:gd name="connsiteY2" fmla="*/ 4512716 h 6884747"/>
              <a:gd name="connsiteX3" fmla="*/ 10766897 w 12238645"/>
              <a:gd name="connsiteY3" fmla="*/ 5976119 h 6884747"/>
              <a:gd name="connsiteX4" fmla="*/ 9854876 w 12238645"/>
              <a:gd name="connsiteY4" fmla="*/ 6884747 h 6884747"/>
              <a:gd name="connsiteX5" fmla="*/ 9061344 w 12238645"/>
              <a:gd name="connsiteY5" fmla="*/ 6884434 h 6884747"/>
              <a:gd name="connsiteX6" fmla="*/ 8278796 w 12238645"/>
              <a:gd name="connsiteY6" fmla="*/ 6094785 h 6884747"/>
              <a:gd name="connsiteX7" fmla="*/ 7797085 w 12238645"/>
              <a:gd name="connsiteY7" fmla="*/ 5993536 h 6884747"/>
              <a:gd name="connsiteX8" fmla="*/ 25252 w 12238645"/>
              <a:gd name="connsiteY8" fmla="*/ 5991659 h 6884747"/>
              <a:gd name="connsiteX9" fmla="*/ 45 w 12238645"/>
              <a:gd name="connsiteY9" fmla="*/ 0 h 6884747"/>
              <a:gd name="connsiteX0" fmla="*/ 45 w 12251345"/>
              <a:gd name="connsiteY0" fmla="*/ 0 h 6884747"/>
              <a:gd name="connsiteX1" fmla="*/ 12250411 w 12251345"/>
              <a:gd name="connsiteY1" fmla="*/ 29184 h 6884747"/>
              <a:gd name="connsiteX2" fmla="*/ 12238645 w 12251345"/>
              <a:gd name="connsiteY2" fmla="*/ 4512716 h 6884747"/>
              <a:gd name="connsiteX3" fmla="*/ 10766897 w 12251345"/>
              <a:gd name="connsiteY3" fmla="*/ 5976119 h 6884747"/>
              <a:gd name="connsiteX4" fmla="*/ 9854876 w 12251345"/>
              <a:gd name="connsiteY4" fmla="*/ 6884747 h 6884747"/>
              <a:gd name="connsiteX5" fmla="*/ 9061344 w 12251345"/>
              <a:gd name="connsiteY5" fmla="*/ 6884434 h 6884747"/>
              <a:gd name="connsiteX6" fmla="*/ 8278796 w 12251345"/>
              <a:gd name="connsiteY6" fmla="*/ 6094785 h 6884747"/>
              <a:gd name="connsiteX7" fmla="*/ 7797085 w 12251345"/>
              <a:gd name="connsiteY7" fmla="*/ 5993536 h 6884747"/>
              <a:gd name="connsiteX8" fmla="*/ 25252 w 12251345"/>
              <a:gd name="connsiteY8" fmla="*/ 5991659 h 6884747"/>
              <a:gd name="connsiteX9" fmla="*/ 45 w 12251345"/>
              <a:gd name="connsiteY9" fmla="*/ 0 h 6884747"/>
              <a:gd name="connsiteX0" fmla="*/ 45 w 12267828"/>
              <a:gd name="connsiteY0" fmla="*/ 0 h 6884747"/>
              <a:gd name="connsiteX1" fmla="*/ 12250411 w 12267828"/>
              <a:gd name="connsiteY1" fmla="*/ 29184 h 6884747"/>
              <a:gd name="connsiteX2" fmla="*/ 12267828 w 12267828"/>
              <a:gd name="connsiteY2" fmla="*/ 4493261 h 6884747"/>
              <a:gd name="connsiteX3" fmla="*/ 10766897 w 12267828"/>
              <a:gd name="connsiteY3" fmla="*/ 5976119 h 6884747"/>
              <a:gd name="connsiteX4" fmla="*/ 9854876 w 12267828"/>
              <a:gd name="connsiteY4" fmla="*/ 6884747 h 6884747"/>
              <a:gd name="connsiteX5" fmla="*/ 9061344 w 12267828"/>
              <a:gd name="connsiteY5" fmla="*/ 6884434 h 6884747"/>
              <a:gd name="connsiteX6" fmla="*/ 8278796 w 12267828"/>
              <a:gd name="connsiteY6" fmla="*/ 6094785 h 6884747"/>
              <a:gd name="connsiteX7" fmla="*/ 7797085 w 12267828"/>
              <a:gd name="connsiteY7" fmla="*/ 5993536 h 6884747"/>
              <a:gd name="connsiteX8" fmla="*/ 25252 w 12267828"/>
              <a:gd name="connsiteY8" fmla="*/ 5991659 h 6884747"/>
              <a:gd name="connsiteX9" fmla="*/ 45 w 12267828"/>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61456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1486" h="6884747">
                <a:moveTo>
                  <a:pt x="13703" y="0"/>
                </a:moveTo>
                <a:lnTo>
                  <a:pt x="12264069" y="29184"/>
                </a:lnTo>
                <a:cubicBezTo>
                  <a:pt x="12269875" y="1526937"/>
                  <a:pt x="12275680" y="2963703"/>
                  <a:pt x="12281486" y="4461456"/>
                </a:cubicBezTo>
                <a:lnTo>
                  <a:pt x="10780555" y="5976119"/>
                </a:lnTo>
                <a:lnTo>
                  <a:pt x="9868534" y="6884747"/>
                </a:lnTo>
                <a:lnTo>
                  <a:pt x="9075002" y="6884434"/>
                </a:lnTo>
                <a:lnTo>
                  <a:pt x="8292454" y="6094785"/>
                </a:lnTo>
                <a:cubicBezTo>
                  <a:pt x="8143752" y="5971537"/>
                  <a:pt x="8284681" y="5996723"/>
                  <a:pt x="7810743" y="5993536"/>
                </a:cubicBezTo>
                <a:lnTo>
                  <a:pt x="0" y="5991659"/>
                </a:lnTo>
                <a:cubicBezTo>
                  <a:pt x="1325" y="4000925"/>
                  <a:pt x="12378" y="1990734"/>
                  <a:pt x="13703" y="0"/>
                </a:cubicBezTo>
                <a:close/>
              </a:path>
            </a:pathLst>
          </a:custGeom>
        </p:spPr>
        <p:txBody>
          <a:bodyPr/>
          <a:lstStyle/>
          <a:p>
            <a:r>
              <a:rPr lang="sv-SE"/>
              <a:t>Klicka på ikonen för att lägga till en bild</a:t>
            </a:r>
          </a:p>
        </p:txBody>
      </p:sp>
      <p:sp>
        <p:nvSpPr>
          <p:cNvPr id="9" name="Platshållare för text 8">
            <a:extLst>
              <a:ext uri="{FF2B5EF4-FFF2-40B4-BE49-F238E27FC236}">
                <a16:creationId xmlns:a16="http://schemas.microsoft.com/office/drawing/2014/main" id="{B78A799A-7E69-49A8-99D6-ECB19CD7437A}"/>
              </a:ext>
            </a:extLst>
          </p:cNvPr>
          <p:cNvSpPr>
            <a:spLocks noGrp="1"/>
          </p:cNvSpPr>
          <p:nvPr>
            <p:ph type="body" sz="quarter" idx="11" hasCustomPrompt="1"/>
          </p:nvPr>
        </p:nvSpPr>
        <p:spPr>
          <a:xfrm>
            <a:off x="369380" y="6216044"/>
            <a:ext cx="7442200" cy="496043"/>
          </a:xfrm>
          <a:prstGeom prst="rect">
            <a:avLst/>
          </a:prstGeom>
        </p:spPr>
        <p:txBody>
          <a:bodyPr/>
          <a:lstStyle>
            <a:lvl1pPr marL="0" indent="0">
              <a:buNone/>
              <a:defRPr b="1">
                <a:solidFill>
                  <a:schemeClr val="bg1"/>
                </a:solidFill>
              </a:defRPr>
            </a:lvl1pPr>
          </a:lstStyle>
          <a:p>
            <a:pPr lvl="0"/>
            <a:r>
              <a:rPr lang="sv-SE" b="1"/>
              <a:t>Rubrik på en rad</a:t>
            </a:r>
            <a:endParaRPr lang="sv-SE"/>
          </a:p>
        </p:txBody>
      </p:sp>
    </p:spTree>
    <p:extLst>
      <p:ext uri="{BB962C8B-B14F-4D97-AF65-F5344CB8AC3E}">
        <p14:creationId xmlns:p14="http://schemas.microsoft.com/office/powerpoint/2010/main" val="20113499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ågrät bild med innehåll">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07EED43E-842D-4052-8D46-1187F216AA15}"/>
              </a:ext>
            </a:extLst>
          </p:cNvPr>
          <p:cNvSpPr>
            <a:spLocks noGrp="1"/>
          </p:cNvSpPr>
          <p:nvPr>
            <p:ph type="pic" sz="quarter" idx="10"/>
          </p:nvPr>
        </p:nvSpPr>
        <p:spPr>
          <a:xfrm>
            <a:off x="0" y="2"/>
            <a:ext cx="12192000" cy="3349625"/>
          </a:xfrm>
          <a:prstGeom prst="rect">
            <a:avLst/>
          </a:prstGeom>
        </p:spPr>
        <p:txBody>
          <a:bodyPr/>
          <a:lstStyle/>
          <a:p>
            <a:r>
              <a:rPr lang="sv-SE"/>
              <a:t>Klicka på ikonen för att lägga till en bild</a:t>
            </a:r>
          </a:p>
        </p:txBody>
      </p:sp>
      <p:sp>
        <p:nvSpPr>
          <p:cNvPr id="6" name="Platshållare för text 5">
            <a:extLst>
              <a:ext uri="{FF2B5EF4-FFF2-40B4-BE49-F238E27FC236}">
                <a16:creationId xmlns:a16="http://schemas.microsoft.com/office/drawing/2014/main" id="{E9484A58-EF86-4261-B694-CF7D71D98E38}"/>
              </a:ext>
            </a:extLst>
          </p:cNvPr>
          <p:cNvSpPr>
            <a:spLocks noGrp="1"/>
          </p:cNvSpPr>
          <p:nvPr>
            <p:ph type="body" sz="quarter" idx="11" hasCustomPrompt="1"/>
          </p:nvPr>
        </p:nvSpPr>
        <p:spPr>
          <a:xfrm>
            <a:off x="664989" y="3814763"/>
            <a:ext cx="7639051" cy="865302"/>
          </a:xfrm>
          <a:prstGeom prst="rect">
            <a:avLst/>
          </a:prstGeom>
        </p:spPr>
        <p:txBody>
          <a:bodyPr/>
          <a:lstStyle>
            <a:lvl1pPr marL="0" indent="0">
              <a:buNone/>
              <a:defRPr sz="3200" b="1">
                <a:solidFill>
                  <a:schemeClr val="accent1"/>
                </a:solidFill>
                <a:latin typeface="+mj-lt"/>
              </a:defRPr>
            </a:lvl1pPr>
          </a:lstStyle>
          <a:p>
            <a:pPr lvl="0"/>
            <a:r>
              <a:rPr lang="sv-SE"/>
              <a:t>Rubrik på en eller två rader</a:t>
            </a:r>
          </a:p>
        </p:txBody>
      </p:sp>
      <p:sp>
        <p:nvSpPr>
          <p:cNvPr id="8" name="Platshållare för text 7">
            <a:extLst>
              <a:ext uri="{FF2B5EF4-FFF2-40B4-BE49-F238E27FC236}">
                <a16:creationId xmlns:a16="http://schemas.microsoft.com/office/drawing/2014/main" id="{1BD35C61-DA37-4083-AB46-FBE3371538C4}"/>
              </a:ext>
            </a:extLst>
          </p:cNvPr>
          <p:cNvSpPr>
            <a:spLocks noGrp="1"/>
          </p:cNvSpPr>
          <p:nvPr>
            <p:ph type="body" sz="quarter" idx="12" hasCustomPrompt="1"/>
          </p:nvPr>
        </p:nvSpPr>
        <p:spPr>
          <a:xfrm>
            <a:off x="657226" y="5070475"/>
            <a:ext cx="7680325" cy="1620838"/>
          </a:xfrm>
          <a:prstGeom prst="rect">
            <a:avLst/>
          </a:prstGeom>
        </p:spPr>
        <p:txBody>
          <a:bodyPr/>
          <a:lstStyle>
            <a:lvl1pPr>
              <a:lnSpc>
                <a:spcPct val="130000"/>
              </a:lnSpc>
              <a:defRPr sz="2400"/>
            </a:lvl1pPr>
            <a:lvl2pPr>
              <a:lnSpc>
                <a:spcPct val="130000"/>
              </a:lnSpc>
              <a:defRPr sz="1800"/>
            </a:lvl2pPr>
          </a:lstStyle>
          <a:p>
            <a:pPr lvl="0"/>
            <a:r>
              <a:rPr lang="sv-SE"/>
              <a:t>Valfri text</a:t>
            </a:r>
          </a:p>
          <a:p>
            <a:pPr lvl="1"/>
            <a:r>
              <a:rPr lang="sv-SE"/>
              <a:t>Nivå två</a:t>
            </a:r>
          </a:p>
        </p:txBody>
      </p:sp>
    </p:spTree>
    <p:extLst>
      <p:ext uri="{BB962C8B-B14F-4D97-AF65-F5344CB8AC3E}">
        <p14:creationId xmlns:p14="http://schemas.microsoft.com/office/powerpoint/2010/main" val="4742156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Lodrät bild med innhåll">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E9484A58-EF86-4261-B694-CF7D71D98E38}"/>
              </a:ext>
            </a:extLst>
          </p:cNvPr>
          <p:cNvSpPr>
            <a:spLocks noGrp="1"/>
          </p:cNvSpPr>
          <p:nvPr>
            <p:ph type="body" sz="quarter" idx="11" hasCustomPrompt="1"/>
          </p:nvPr>
        </p:nvSpPr>
        <p:spPr>
          <a:xfrm>
            <a:off x="5752380" y="697491"/>
            <a:ext cx="6168689" cy="865302"/>
          </a:xfrm>
          <a:prstGeom prst="rect">
            <a:avLst/>
          </a:prstGeom>
        </p:spPr>
        <p:txBody>
          <a:bodyPr/>
          <a:lstStyle>
            <a:lvl1pPr marL="0" indent="0">
              <a:buNone/>
              <a:defRPr sz="3200" b="1">
                <a:solidFill>
                  <a:schemeClr val="accent1"/>
                </a:solidFill>
                <a:latin typeface="+mj-lt"/>
              </a:defRPr>
            </a:lvl1pPr>
          </a:lstStyle>
          <a:p>
            <a:pPr lvl="0"/>
            <a:r>
              <a:rPr lang="sv-SE"/>
              <a:t>Rubrik på en eller två rader</a:t>
            </a:r>
          </a:p>
        </p:txBody>
      </p:sp>
      <p:sp>
        <p:nvSpPr>
          <p:cNvPr id="8" name="Platshållare för text 7">
            <a:extLst>
              <a:ext uri="{FF2B5EF4-FFF2-40B4-BE49-F238E27FC236}">
                <a16:creationId xmlns:a16="http://schemas.microsoft.com/office/drawing/2014/main" id="{1BD35C61-DA37-4083-AB46-FBE3371538C4}"/>
              </a:ext>
            </a:extLst>
          </p:cNvPr>
          <p:cNvSpPr>
            <a:spLocks noGrp="1"/>
          </p:cNvSpPr>
          <p:nvPr>
            <p:ph type="body" sz="quarter" idx="12" hasCustomPrompt="1"/>
          </p:nvPr>
        </p:nvSpPr>
        <p:spPr>
          <a:xfrm>
            <a:off x="5744615" y="1953203"/>
            <a:ext cx="6202019" cy="1620838"/>
          </a:xfrm>
          <a:prstGeom prst="rect">
            <a:avLst/>
          </a:prstGeom>
        </p:spPr>
        <p:txBody>
          <a:bodyPr/>
          <a:lstStyle>
            <a:lvl1pPr>
              <a:defRPr sz="2400"/>
            </a:lvl1pPr>
            <a:lvl2pPr>
              <a:lnSpc>
                <a:spcPct val="130000"/>
              </a:lnSpc>
              <a:defRPr sz="1800"/>
            </a:lvl2pPr>
          </a:lstStyle>
          <a:p>
            <a:pPr lvl="0"/>
            <a:r>
              <a:rPr lang="sv-SE"/>
              <a:t>Valfri text</a:t>
            </a:r>
          </a:p>
          <a:p>
            <a:pPr lvl="1"/>
            <a:r>
              <a:rPr lang="sv-SE"/>
              <a:t>Nivå två</a:t>
            </a:r>
          </a:p>
        </p:txBody>
      </p:sp>
      <p:sp>
        <p:nvSpPr>
          <p:cNvPr id="3" name="Platshållare för bild 2">
            <a:extLst>
              <a:ext uri="{FF2B5EF4-FFF2-40B4-BE49-F238E27FC236}">
                <a16:creationId xmlns:a16="http://schemas.microsoft.com/office/drawing/2014/main" id="{992B0C10-E65B-43E1-A662-E55494C7356A}"/>
              </a:ext>
            </a:extLst>
          </p:cNvPr>
          <p:cNvSpPr>
            <a:spLocks noGrp="1"/>
          </p:cNvSpPr>
          <p:nvPr>
            <p:ph type="pic" sz="quarter" idx="13"/>
          </p:nvPr>
        </p:nvSpPr>
        <p:spPr>
          <a:xfrm>
            <a:off x="2" y="2"/>
            <a:ext cx="5021263" cy="6856413"/>
          </a:xfrm>
          <a:prstGeom prst="rect">
            <a:avLst/>
          </a:prstGeom>
        </p:spPr>
        <p:txBody>
          <a:bodyPr/>
          <a:lstStyle/>
          <a:p>
            <a:r>
              <a:rPr lang="sv-SE"/>
              <a:t>Klicka på ikonen för att lägga till en bild</a:t>
            </a:r>
          </a:p>
        </p:txBody>
      </p:sp>
    </p:spTree>
    <p:extLst>
      <p:ext uri="{BB962C8B-B14F-4D97-AF65-F5344CB8AC3E}">
        <p14:creationId xmlns:p14="http://schemas.microsoft.com/office/powerpoint/2010/main" val="2595198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57953213-C591-46CE-B167-643637BC9369}"/>
              </a:ext>
            </a:extLst>
          </p:cNvPr>
          <p:cNvSpPr>
            <a:spLocks noGrp="1"/>
          </p:cNvSpPr>
          <p:nvPr>
            <p:ph type="body" sz="quarter" idx="10" hasCustomPrompt="1"/>
          </p:nvPr>
        </p:nvSpPr>
        <p:spPr>
          <a:xfrm>
            <a:off x="0" y="0"/>
            <a:ext cx="12192000" cy="6858000"/>
          </a:xfrm>
          <a:prstGeom prst="rect">
            <a:avLst/>
          </a:prstGeom>
          <a:blipFill>
            <a:blip r:embed="rId2"/>
            <a:stretch>
              <a:fillRect/>
            </a:stretch>
          </a:blipFill>
        </p:spPr>
        <p:txBody>
          <a:bodyPr lIns="0" tIns="0" rIns="0" bIns="900000"/>
          <a:lstStyle>
            <a:lvl1pPr marL="0" indent="0">
              <a:buNone/>
              <a:defRPr sz="133"/>
            </a:lvl1pPr>
          </a:lstStyle>
          <a:p>
            <a:pPr lvl="0"/>
            <a:r>
              <a:rPr lang="sv-SE"/>
              <a:t>Skriv ditt innehåll här…</a:t>
            </a:r>
          </a:p>
        </p:txBody>
      </p:sp>
      <p:sp>
        <p:nvSpPr>
          <p:cNvPr id="10" name="Platshållare för text 9">
            <a:extLst>
              <a:ext uri="{FF2B5EF4-FFF2-40B4-BE49-F238E27FC236}">
                <a16:creationId xmlns:a16="http://schemas.microsoft.com/office/drawing/2014/main" id="{4F4643E5-BC5C-4E00-BAF1-B6BF63F0B21B}"/>
              </a:ext>
            </a:extLst>
          </p:cNvPr>
          <p:cNvSpPr>
            <a:spLocks noGrp="1"/>
          </p:cNvSpPr>
          <p:nvPr>
            <p:ph type="body" sz="quarter" idx="11" hasCustomPrompt="1"/>
          </p:nvPr>
        </p:nvSpPr>
        <p:spPr>
          <a:xfrm>
            <a:off x="609023" y="701819"/>
            <a:ext cx="9956800" cy="1035050"/>
          </a:xfrm>
          <a:prstGeom prst="rect">
            <a:avLst/>
          </a:prstGeom>
        </p:spPr>
        <p:txBody>
          <a:bodyPr/>
          <a:lstStyle>
            <a:lvl1pPr marL="0" indent="0">
              <a:buNone/>
              <a:defRPr sz="4400" b="1">
                <a:solidFill>
                  <a:schemeClr val="accent1"/>
                </a:solidFill>
                <a:latin typeface="+mj-lt"/>
              </a:defRPr>
            </a:lvl1pPr>
          </a:lstStyle>
          <a:p>
            <a:pPr lvl="0"/>
            <a:r>
              <a:rPr lang="sv-SE"/>
              <a:t>Skriv din rubrik här på </a:t>
            </a:r>
          </a:p>
          <a:p>
            <a:pPr lvl="0"/>
            <a:r>
              <a:rPr lang="sv-SE"/>
              <a:t>en eller två rader</a:t>
            </a:r>
          </a:p>
        </p:txBody>
      </p:sp>
    </p:spTree>
    <p:extLst>
      <p:ext uri="{BB962C8B-B14F-4D97-AF65-F5344CB8AC3E}">
        <p14:creationId xmlns:p14="http://schemas.microsoft.com/office/powerpoint/2010/main" val="12372046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16BD3B-8998-4474-8135-AF909C260B9D}"/>
              </a:ext>
            </a:extLst>
          </p:cNvPr>
          <p:cNvSpPr>
            <a:spLocks noGrp="1"/>
          </p:cNvSpPr>
          <p:nvPr>
            <p:ph type="ctrTitle"/>
          </p:nvPr>
        </p:nvSpPr>
        <p:spPr>
          <a:xfrm>
            <a:off x="977069" y="267784"/>
            <a:ext cx="9144000" cy="2387600"/>
          </a:xfrm>
          <a:prstGeom prst="rect">
            <a:avLst/>
          </a:prstGeom>
        </p:spPr>
        <p:txBody>
          <a:bodyPr anchor="b"/>
          <a:lstStyle>
            <a:lvl1pPr algn="l">
              <a:defRPr sz="6000" b="1">
                <a:solidFill>
                  <a:schemeClr val="bg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AFBC50F6-5581-4B27-8CB3-A6491DCDF35F}"/>
              </a:ext>
            </a:extLst>
          </p:cNvPr>
          <p:cNvSpPr>
            <a:spLocks noGrp="1"/>
          </p:cNvSpPr>
          <p:nvPr>
            <p:ph type="subTitle" idx="1"/>
          </p:nvPr>
        </p:nvSpPr>
        <p:spPr>
          <a:xfrm>
            <a:off x="977069" y="2655384"/>
            <a:ext cx="9144000" cy="1655762"/>
          </a:xfrm>
          <a:prstGeom prst="rect">
            <a:avLst/>
          </a:prstGeom>
        </p:spPr>
        <p:txBody>
          <a:bodyPr/>
          <a:lstStyle>
            <a:lvl1pPr marL="0" indent="0" algn="l">
              <a:lnSpc>
                <a:spcPct val="90000"/>
              </a:lnSpc>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FD6AEC0-02C2-4B82-832B-3D66A9B0774A}"/>
              </a:ext>
            </a:extLst>
          </p:cNvPr>
          <p:cNvSpPr>
            <a:spLocks noGrp="1"/>
          </p:cNvSpPr>
          <p:nvPr>
            <p:ph type="dt" sz="half" idx="10"/>
          </p:nvPr>
        </p:nvSpPr>
        <p:spPr/>
        <p:txBody>
          <a:bodyPr/>
          <a:lstStyle>
            <a:lvl1pPr>
              <a:defRPr>
                <a:solidFill>
                  <a:schemeClr val="bg1"/>
                </a:solidFill>
              </a:defRPr>
            </a:lvl1pPr>
          </a:lstStyle>
          <a:p>
            <a:fld id="{C3C06C61-4A79-4642-8BF4-4E63ADF85E7E}" type="datetimeFigureOut">
              <a:rPr lang="sv-SE" smtClean="0"/>
              <a:pPr/>
              <a:t>2025-09-24</a:t>
            </a:fld>
            <a:endParaRPr lang="sv-SE"/>
          </a:p>
        </p:txBody>
      </p:sp>
      <p:sp>
        <p:nvSpPr>
          <p:cNvPr id="5" name="Platshållare för sidfot 4">
            <a:extLst>
              <a:ext uri="{FF2B5EF4-FFF2-40B4-BE49-F238E27FC236}">
                <a16:creationId xmlns:a16="http://schemas.microsoft.com/office/drawing/2014/main" id="{1EDFF23C-A6C6-4730-A5DA-2CC976C33E47}"/>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0FC7E42E-4B0D-4DE1-A164-852FE9225514}"/>
              </a:ext>
            </a:extLst>
          </p:cNvPr>
          <p:cNvSpPr>
            <a:spLocks noGrp="1"/>
          </p:cNvSpPr>
          <p:nvPr>
            <p:ph type="sldNum" sz="quarter" idx="12"/>
          </p:nvPr>
        </p:nvSpPr>
        <p:spPr/>
        <p:txBody>
          <a:bodyPr/>
          <a:lstStyle>
            <a:lvl1pPr>
              <a:defRPr>
                <a:solidFill>
                  <a:schemeClr val="bg1"/>
                </a:solidFill>
              </a:defRPr>
            </a:lvl1pPr>
          </a:lstStyle>
          <a:p>
            <a:fld id="{D4EF9FA2-F137-4B9A-A308-AEEF49F744D8}" type="slidenum">
              <a:rPr lang="sv-SE" smtClean="0"/>
              <a:pPr/>
              <a:t>‹#›</a:t>
            </a:fld>
            <a:endParaRPr lang="sv-SE"/>
          </a:p>
        </p:txBody>
      </p:sp>
    </p:spTree>
    <p:extLst>
      <p:ext uri="{BB962C8B-B14F-4D97-AF65-F5344CB8AC3E}">
        <p14:creationId xmlns:p14="http://schemas.microsoft.com/office/powerpoint/2010/main" val="19594430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tandar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51780B58-ADE8-4B71-99B3-BDCDFD06A558}"/>
              </a:ext>
            </a:extLst>
          </p:cNvPr>
          <p:cNvSpPr>
            <a:spLocks noGrp="1"/>
          </p:cNvSpPr>
          <p:nvPr>
            <p:ph type="body" sz="quarter" idx="13"/>
          </p:nvPr>
        </p:nvSpPr>
        <p:spPr>
          <a:xfrm>
            <a:off x="0" y="0"/>
            <a:ext cx="12192000" cy="6858000"/>
          </a:xfrm>
          <a:prstGeom prst="rect">
            <a:avLst/>
          </a:prstGeom>
          <a:blipFill>
            <a:blip r:embed="rId3"/>
            <a:stretch>
              <a:fillRect/>
            </a:stretch>
          </a:blipFill>
        </p:spPr>
        <p:txBody>
          <a:bodyPr/>
          <a:lstStyle>
            <a:lvl1pPr marL="0" indent="0">
              <a:buNone/>
              <a:defRPr sz="100"/>
            </a:lvl1pPr>
          </a:lstStyle>
          <a:p>
            <a:pPr lvl="0"/>
            <a:r>
              <a:rPr lang="sv-SE"/>
              <a:t>Redigera format för bakgrundstext</a:t>
            </a:r>
          </a:p>
        </p:txBody>
      </p:sp>
      <p:sp>
        <p:nvSpPr>
          <p:cNvPr id="10" name="Platshållare för text 9">
            <a:extLst>
              <a:ext uri="{FF2B5EF4-FFF2-40B4-BE49-F238E27FC236}">
                <a16:creationId xmlns:a16="http://schemas.microsoft.com/office/drawing/2014/main" id="{4F4643E5-BC5C-4E00-BAF1-B6BF63F0B21B}"/>
              </a:ext>
            </a:extLst>
          </p:cNvPr>
          <p:cNvSpPr>
            <a:spLocks noGrp="1"/>
          </p:cNvSpPr>
          <p:nvPr>
            <p:ph type="body" sz="quarter" idx="11" hasCustomPrompt="1"/>
          </p:nvPr>
        </p:nvSpPr>
        <p:spPr>
          <a:xfrm>
            <a:off x="609022" y="701819"/>
            <a:ext cx="9956800" cy="1035050"/>
          </a:xfrm>
          <a:prstGeom prst="rect">
            <a:avLst/>
          </a:prstGeom>
        </p:spPr>
        <p:txBody>
          <a:bodyPr/>
          <a:lstStyle>
            <a:lvl1pPr marL="0" indent="0">
              <a:lnSpc>
                <a:spcPct val="90000"/>
              </a:lnSpc>
              <a:buNone/>
              <a:defRPr sz="4400" b="1">
                <a:solidFill>
                  <a:schemeClr val="accent1"/>
                </a:solidFill>
                <a:latin typeface="+mj-lt"/>
              </a:defRPr>
            </a:lvl1pPr>
          </a:lstStyle>
          <a:p>
            <a:pPr lvl="0"/>
            <a:r>
              <a:rPr lang="sv-SE"/>
              <a:t>Skriv din rubrik här på </a:t>
            </a:r>
          </a:p>
          <a:p>
            <a:pPr lvl="0"/>
            <a:r>
              <a:rPr lang="sv-SE"/>
              <a:t>en eller två rader</a:t>
            </a:r>
          </a:p>
        </p:txBody>
      </p:sp>
      <p:sp>
        <p:nvSpPr>
          <p:cNvPr id="6" name="Platshållare för text 2">
            <a:extLst>
              <a:ext uri="{FF2B5EF4-FFF2-40B4-BE49-F238E27FC236}">
                <a16:creationId xmlns:a16="http://schemas.microsoft.com/office/drawing/2014/main" id="{41E5BFE6-FB2C-4148-ACBD-8F9227721FB4}"/>
              </a:ext>
            </a:extLst>
          </p:cNvPr>
          <p:cNvSpPr>
            <a:spLocks noGrp="1"/>
          </p:cNvSpPr>
          <p:nvPr>
            <p:ph type="body" sz="quarter" idx="12"/>
          </p:nvPr>
        </p:nvSpPr>
        <p:spPr>
          <a:xfrm>
            <a:off x="609022" y="1991170"/>
            <a:ext cx="9956800" cy="4314591"/>
          </a:xfrm>
          <a:prstGeom prst="rect">
            <a:avLst/>
          </a:prstGeom>
        </p:spPr>
        <p:txBody>
          <a:bodyPr/>
          <a:lstStyle>
            <a:lvl1pPr>
              <a:lnSpc>
                <a:spcPct val="130000"/>
              </a:lnSpc>
              <a:defRPr/>
            </a:lvl1pPr>
            <a:lvl2pPr>
              <a:lnSpc>
                <a:spcPct val="130000"/>
              </a:lnSpc>
              <a:defRPr/>
            </a:lvl2pPr>
            <a:lvl3pPr>
              <a:lnSpc>
                <a:spcPct val="130000"/>
              </a:lnSpc>
              <a:defRPr/>
            </a:lvl3pPr>
            <a:lvl4pPr>
              <a:lnSpc>
                <a:spcPct val="130000"/>
              </a:lnSpc>
              <a:defRPr/>
            </a:lvl4pPr>
            <a:lvl5pPr>
              <a:lnSpc>
                <a:spcPct val="130000"/>
              </a:lnSpc>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302042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eltäckande bi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ACF7CB6-82CF-4146-8B65-6E3DED3A83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10405"/>
            <a:ext cx="12191999" cy="6856285"/>
          </a:xfrm>
          <a:prstGeom prst="rect">
            <a:avLst/>
          </a:prstGeom>
        </p:spPr>
      </p:pic>
      <p:sp>
        <p:nvSpPr>
          <p:cNvPr id="6" name="Platshållare för bild 5">
            <a:extLst>
              <a:ext uri="{FF2B5EF4-FFF2-40B4-BE49-F238E27FC236}">
                <a16:creationId xmlns:a16="http://schemas.microsoft.com/office/drawing/2014/main" id="{9B5B2693-2320-4102-9206-ED01919467A0}"/>
              </a:ext>
            </a:extLst>
          </p:cNvPr>
          <p:cNvSpPr>
            <a:spLocks noGrp="1"/>
          </p:cNvSpPr>
          <p:nvPr>
            <p:ph type="pic" sz="quarter" idx="10"/>
          </p:nvPr>
        </p:nvSpPr>
        <p:spPr>
          <a:xfrm>
            <a:off x="-42885" y="-19455"/>
            <a:ext cx="12281487" cy="6884747"/>
          </a:xfrm>
          <a:custGeom>
            <a:avLst/>
            <a:gdLst>
              <a:gd name="connsiteX0" fmla="*/ 0 w 12192000"/>
              <a:gd name="connsiteY0" fmla="*/ 0 h 5956300"/>
              <a:gd name="connsiteX1" fmla="*/ 12192000 w 12192000"/>
              <a:gd name="connsiteY1" fmla="*/ 0 h 5956300"/>
              <a:gd name="connsiteX2" fmla="*/ 12192000 w 12192000"/>
              <a:gd name="connsiteY2" fmla="*/ 5956300 h 5956300"/>
              <a:gd name="connsiteX3" fmla="*/ 0 w 12192000"/>
              <a:gd name="connsiteY3" fmla="*/ 5956300 h 5956300"/>
              <a:gd name="connsiteX4" fmla="*/ 0 w 12192000"/>
              <a:gd name="connsiteY4" fmla="*/ 0 h 5956300"/>
              <a:gd name="connsiteX0" fmla="*/ 0 w 12192000"/>
              <a:gd name="connsiteY0" fmla="*/ 0 h 5956663"/>
              <a:gd name="connsiteX1" fmla="*/ 12192000 w 12192000"/>
              <a:gd name="connsiteY1" fmla="*/ 0 h 5956663"/>
              <a:gd name="connsiteX2" fmla="*/ 12192000 w 12192000"/>
              <a:gd name="connsiteY2" fmla="*/ 5956300 h 5956663"/>
              <a:gd name="connsiteX3" fmla="*/ 8682446 w 12192000"/>
              <a:gd name="connsiteY3" fmla="*/ 5956663 h 5956663"/>
              <a:gd name="connsiteX4" fmla="*/ 0 w 12192000"/>
              <a:gd name="connsiteY4" fmla="*/ 5956300 h 5956663"/>
              <a:gd name="connsiteX5" fmla="*/ 0 w 12192000"/>
              <a:gd name="connsiteY5" fmla="*/ 0 h 5956663"/>
              <a:gd name="connsiteX0" fmla="*/ 0 w 12192000"/>
              <a:gd name="connsiteY0" fmla="*/ 0 h 5956663"/>
              <a:gd name="connsiteX1" fmla="*/ 12192000 w 12192000"/>
              <a:gd name="connsiteY1" fmla="*/ 0 h 5956663"/>
              <a:gd name="connsiteX2" fmla="*/ 12192000 w 12192000"/>
              <a:gd name="connsiteY2" fmla="*/ 5956300 h 5956663"/>
              <a:gd name="connsiteX3" fmla="*/ 10737669 w 12192000"/>
              <a:gd name="connsiteY3" fmla="*/ 5956663 h 5956663"/>
              <a:gd name="connsiteX4" fmla="*/ 8682446 w 12192000"/>
              <a:gd name="connsiteY4" fmla="*/ 5956663 h 5956663"/>
              <a:gd name="connsiteX5" fmla="*/ 0 w 12192000"/>
              <a:gd name="connsiteY5" fmla="*/ 5956300 h 5956663"/>
              <a:gd name="connsiteX6" fmla="*/ 0 w 12192000"/>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8682446 w 12209417"/>
              <a:gd name="connsiteY4" fmla="*/ 5956663 h 5956663"/>
              <a:gd name="connsiteX5" fmla="*/ 0 w 12209417"/>
              <a:gd name="connsiteY5" fmla="*/ 5956300 h 5956663"/>
              <a:gd name="connsiteX6" fmla="*/ 0 w 12209417"/>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8125098 w 12209417"/>
              <a:gd name="connsiteY4" fmla="*/ 5947954 h 5956663"/>
              <a:gd name="connsiteX5" fmla="*/ 0 w 12209417"/>
              <a:gd name="connsiteY5" fmla="*/ 5956300 h 5956663"/>
              <a:gd name="connsiteX6" fmla="*/ 0 w 12209417"/>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9144000 w 12209417"/>
              <a:gd name="connsiteY4" fmla="*/ 5956663 h 5956663"/>
              <a:gd name="connsiteX5" fmla="*/ 8125098 w 12209417"/>
              <a:gd name="connsiteY5" fmla="*/ 5947954 h 5956663"/>
              <a:gd name="connsiteX6" fmla="*/ 0 w 12209417"/>
              <a:gd name="connsiteY6" fmla="*/ 5956300 h 5956663"/>
              <a:gd name="connsiteX7" fmla="*/ 0 w 12209417"/>
              <a:gd name="connsiteY7"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9901646 w 12209417"/>
              <a:gd name="connsiteY4" fmla="*/ 5956663 h 5956663"/>
              <a:gd name="connsiteX5" fmla="*/ 9144000 w 12209417"/>
              <a:gd name="connsiteY5" fmla="*/ 5956663 h 5956663"/>
              <a:gd name="connsiteX6" fmla="*/ 8125098 w 12209417"/>
              <a:gd name="connsiteY6" fmla="*/ 5947954 h 5956663"/>
              <a:gd name="connsiteX7" fmla="*/ 0 w 12209417"/>
              <a:gd name="connsiteY7" fmla="*/ 5956300 h 5956663"/>
              <a:gd name="connsiteX8" fmla="*/ 0 w 12209417"/>
              <a:gd name="connsiteY8" fmla="*/ 0 h 5956663"/>
              <a:gd name="connsiteX0" fmla="*/ 0 w 12209417"/>
              <a:gd name="connsiteY0" fmla="*/ 0 h 6888480"/>
              <a:gd name="connsiteX1" fmla="*/ 12192000 w 12209417"/>
              <a:gd name="connsiteY1" fmla="*/ 0 h 6888480"/>
              <a:gd name="connsiteX2" fmla="*/ 12209417 w 12209417"/>
              <a:gd name="connsiteY2" fmla="*/ 4493260 h 6888480"/>
              <a:gd name="connsiteX3" fmla="*/ 10737669 w 12209417"/>
              <a:gd name="connsiteY3" fmla="*/ 5956663 h 6888480"/>
              <a:gd name="connsiteX4" fmla="*/ 9901646 w 12209417"/>
              <a:gd name="connsiteY4" fmla="*/ 5956663 h 6888480"/>
              <a:gd name="connsiteX5" fmla="*/ 9083040 w 12209417"/>
              <a:gd name="connsiteY5" fmla="*/ 6888480 h 6888480"/>
              <a:gd name="connsiteX6" fmla="*/ 8125098 w 12209417"/>
              <a:gd name="connsiteY6" fmla="*/ 5947954 h 6888480"/>
              <a:gd name="connsiteX7" fmla="*/ 0 w 12209417"/>
              <a:gd name="connsiteY7" fmla="*/ 5956300 h 6888480"/>
              <a:gd name="connsiteX8" fmla="*/ 0 w 12209417"/>
              <a:gd name="connsiteY8" fmla="*/ 0 h 6888480"/>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125098 w 12209417"/>
              <a:gd name="connsiteY6" fmla="*/ 5947954 h 6897189"/>
              <a:gd name="connsiteX7" fmla="*/ 0 w 12209417"/>
              <a:gd name="connsiteY7" fmla="*/ 5956300 h 6897189"/>
              <a:gd name="connsiteX8" fmla="*/ 0 w 12209417"/>
              <a:gd name="connsiteY8"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144692 w 12209417"/>
              <a:gd name="connsiteY6" fmla="*/ 5961017 h 6897189"/>
              <a:gd name="connsiteX7" fmla="*/ 0 w 12209417"/>
              <a:gd name="connsiteY7" fmla="*/ 5956300 h 6897189"/>
              <a:gd name="connsiteX8" fmla="*/ 0 w 12209417"/>
              <a:gd name="connsiteY8"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8144692 w 12209417"/>
              <a:gd name="connsiteY7" fmla="*/ 5961017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71798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35194 w 12209417"/>
              <a:gd name="connsiteY5" fmla="*/ 6861899 h 6897189"/>
              <a:gd name="connsiteX6" fmla="*/ 8255726 w 12209417"/>
              <a:gd name="connsiteY6" fmla="*/ 6071798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3544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3544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45 w 12238645"/>
              <a:gd name="connsiteY0" fmla="*/ 0 h 6884747"/>
              <a:gd name="connsiteX1" fmla="*/ 12221228 w 12238645"/>
              <a:gd name="connsiteY1" fmla="*/ 19456 h 6884747"/>
              <a:gd name="connsiteX2" fmla="*/ 12238645 w 12238645"/>
              <a:gd name="connsiteY2" fmla="*/ 4512716 h 6884747"/>
              <a:gd name="connsiteX3" fmla="*/ 10766897 w 12238645"/>
              <a:gd name="connsiteY3" fmla="*/ 5976119 h 6884747"/>
              <a:gd name="connsiteX4" fmla="*/ 9854876 w 12238645"/>
              <a:gd name="connsiteY4" fmla="*/ 6884747 h 6884747"/>
              <a:gd name="connsiteX5" fmla="*/ 9061344 w 12238645"/>
              <a:gd name="connsiteY5" fmla="*/ 6884434 h 6884747"/>
              <a:gd name="connsiteX6" fmla="*/ 8278796 w 12238645"/>
              <a:gd name="connsiteY6" fmla="*/ 6094785 h 6884747"/>
              <a:gd name="connsiteX7" fmla="*/ 7797085 w 12238645"/>
              <a:gd name="connsiteY7" fmla="*/ 5993536 h 6884747"/>
              <a:gd name="connsiteX8" fmla="*/ 25252 w 12238645"/>
              <a:gd name="connsiteY8" fmla="*/ 5991659 h 6884747"/>
              <a:gd name="connsiteX9" fmla="*/ 45 w 12238645"/>
              <a:gd name="connsiteY9" fmla="*/ 0 h 6884747"/>
              <a:gd name="connsiteX0" fmla="*/ 45 w 12251345"/>
              <a:gd name="connsiteY0" fmla="*/ 0 h 6884747"/>
              <a:gd name="connsiteX1" fmla="*/ 12250411 w 12251345"/>
              <a:gd name="connsiteY1" fmla="*/ 29184 h 6884747"/>
              <a:gd name="connsiteX2" fmla="*/ 12238645 w 12251345"/>
              <a:gd name="connsiteY2" fmla="*/ 4512716 h 6884747"/>
              <a:gd name="connsiteX3" fmla="*/ 10766897 w 12251345"/>
              <a:gd name="connsiteY3" fmla="*/ 5976119 h 6884747"/>
              <a:gd name="connsiteX4" fmla="*/ 9854876 w 12251345"/>
              <a:gd name="connsiteY4" fmla="*/ 6884747 h 6884747"/>
              <a:gd name="connsiteX5" fmla="*/ 9061344 w 12251345"/>
              <a:gd name="connsiteY5" fmla="*/ 6884434 h 6884747"/>
              <a:gd name="connsiteX6" fmla="*/ 8278796 w 12251345"/>
              <a:gd name="connsiteY6" fmla="*/ 6094785 h 6884747"/>
              <a:gd name="connsiteX7" fmla="*/ 7797085 w 12251345"/>
              <a:gd name="connsiteY7" fmla="*/ 5993536 h 6884747"/>
              <a:gd name="connsiteX8" fmla="*/ 25252 w 12251345"/>
              <a:gd name="connsiteY8" fmla="*/ 5991659 h 6884747"/>
              <a:gd name="connsiteX9" fmla="*/ 45 w 12251345"/>
              <a:gd name="connsiteY9" fmla="*/ 0 h 6884747"/>
              <a:gd name="connsiteX0" fmla="*/ 45 w 12267828"/>
              <a:gd name="connsiteY0" fmla="*/ 0 h 6884747"/>
              <a:gd name="connsiteX1" fmla="*/ 12250411 w 12267828"/>
              <a:gd name="connsiteY1" fmla="*/ 29184 h 6884747"/>
              <a:gd name="connsiteX2" fmla="*/ 12267828 w 12267828"/>
              <a:gd name="connsiteY2" fmla="*/ 4493261 h 6884747"/>
              <a:gd name="connsiteX3" fmla="*/ 10766897 w 12267828"/>
              <a:gd name="connsiteY3" fmla="*/ 5976119 h 6884747"/>
              <a:gd name="connsiteX4" fmla="*/ 9854876 w 12267828"/>
              <a:gd name="connsiteY4" fmla="*/ 6884747 h 6884747"/>
              <a:gd name="connsiteX5" fmla="*/ 9061344 w 12267828"/>
              <a:gd name="connsiteY5" fmla="*/ 6884434 h 6884747"/>
              <a:gd name="connsiteX6" fmla="*/ 8278796 w 12267828"/>
              <a:gd name="connsiteY6" fmla="*/ 6094785 h 6884747"/>
              <a:gd name="connsiteX7" fmla="*/ 7797085 w 12267828"/>
              <a:gd name="connsiteY7" fmla="*/ 5993536 h 6884747"/>
              <a:gd name="connsiteX8" fmla="*/ 25252 w 12267828"/>
              <a:gd name="connsiteY8" fmla="*/ 5991659 h 6884747"/>
              <a:gd name="connsiteX9" fmla="*/ 45 w 12267828"/>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61456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1486" h="6884747">
                <a:moveTo>
                  <a:pt x="13703" y="0"/>
                </a:moveTo>
                <a:lnTo>
                  <a:pt x="12264069" y="29184"/>
                </a:lnTo>
                <a:cubicBezTo>
                  <a:pt x="12269875" y="1526937"/>
                  <a:pt x="12275680" y="2963703"/>
                  <a:pt x="12281486" y="4461456"/>
                </a:cubicBezTo>
                <a:lnTo>
                  <a:pt x="10780555" y="5976119"/>
                </a:lnTo>
                <a:lnTo>
                  <a:pt x="9868534" y="6884747"/>
                </a:lnTo>
                <a:lnTo>
                  <a:pt x="9075002" y="6884434"/>
                </a:lnTo>
                <a:lnTo>
                  <a:pt x="8292454" y="6094785"/>
                </a:lnTo>
                <a:cubicBezTo>
                  <a:pt x="8143752" y="5971537"/>
                  <a:pt x="8284681" y="5996723"/>
                  <a:pt x="7810743" y="5993536"/>
                </a:cubicBezTo>
                <a:lnTo>
                  <a:pt x="0" y="5991659"/>
                </a:lnTo>
                <a:cubicBezTo>
                  <a:pt x="1325" y="4000925"/>
                  <a:pt x="12378" y="1990734"/>
                  <a:pt x="13703" y="0"/>
                </a:cubicBezTo>
                <a:close/>
              </a:path>
            </a:pathLst>
          </a:custGeom>
        </p:spPr>
        <p:txBody>
          <a:bodyPr/>
          <a:lstStyle/>
          <a:p>
            <a:r>
              <a:rPr lang="sv-SE"/>
              <a:t>Klicka på ikonen för att lägga till en bild</a:t>
            </a:r>
          </a:p>
        </p:txBody>
      </p:sp>
      <p:sp>
        <p:nvSpPr>
          <p:cNvPr id="9" name="Platshållare för text 8">
            <a:extLst>
              <a:ext uri="{FF2B5EF4-FFF2-40B4-BE49-F238E27FC236}">
                <a16:creationId xmlns:a16="http://schemas.microsoft.com/office/drawing/2014/main" id="{B78A799A-7E69-49A8-99D6-ECB19CD7437A}"/>
              </a:ext>
            </a:extLst>
          </p:cNvPr>
          <p:cNvSpPr>
            <a:spLocks noGrp="1"/>
          </p:cNvSpPr>
          <p:nvPr>
            <p:ph type="body" sz="quarter" idx="11" hasCustomPrompt="1"/>
          </p:nvPr>
        </p:nvSpPr>
        <p:spPr>
          <a:xfrm>
            <a:off x="369380" y="6216044"/>
            <a:ext cx="7442200" cy="496043"/>
          </a:xfrm>
          <a:prstGeom prst="rect">
            <a:avLst/>
          </a:prstGeom>
        </p:spPr>
        <p:txBody>
          <a:bodyPr/>
          <a:lstStyle>
            <a:lvl1pPr marL="0" indent="0">
              <a:buNone/>
              <a:defRPr b="1">
                <a:solidFill>
                  <a:schemeClr val="bg1"/>
                </a:solidFill>
              </a:defRPr>
            </a:lvl1pPr>
          </a:lstStyle>
          <a:p>
            <a:pPr lvl="0"/>
            <a:r>
              <a:rPr lang="sv-SE" b="1"/>
              <a:t>Rubrik på en rad</a:t>
            </a:r>
            <a:endParaRPr lang="sv-SE"/>
          </a:p>
        </p:txBody>
      </p:sp>
    </p:spTree>
    <p:extLst>
      <p:ext uri="{BB962C8B-B14F-4D97-AF65-F5344CB8AC3E}">
        <p14:creationId xmlns:p14="http://schemas.microsoft.com/office/powerpoint/2010/main" val="28410026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Heltäckande bi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ACF7CB6-82CF-4146-8B65-6E3DED3A83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0403"/>
            <a:ext cx="12191998" cy="6856285"/>
          </a:xfrm>
          <a:prstGeom prst="rect">
            <a:avLst/>
          </a:prstGeom>
        </p:spPr>
      </p:pic>
      <p:sp>
        <p:nvSpPr>
          <p:cNvPr id="6" name="Platshållare för bild 5">
            <a:extLst>
              <a:ext uri="{FF2B5EF4-FFF2-40B4-BE49-F238E27FC236}">
                <a16:creationId xmlns:a16="http://schemas.microsoft.com/office/drawing/2014/main" id="{9B5B2693-2320-4102-9206-ED01919467A0}"/>
              </a:ext>
            </a:extLst>
          </p:cNvPr>
          <p:cNvSpPr>
            <a:spLocks noGrp="1"/>
          </p:cNvSpPr>
          <p:nvPr>
            <p:ph type="pic" sz="quarter" idx="10"/>
          </p:nvPr>
        </p:nvSpPr>
        <p:spPr>
          <a:xfrm>
            <a:off x="-42885" y="-19455"/>
            <a:ext cx="12281486" cy="6884747"/>
          </a:xfrm>
          <a:custGeom>
            <a:avLst/>
            <a:gdLst>
              <a:gd name="connsiteX0" fmla="*/ 0 w 12192000"/>
              <a:gd name="connsiteY0" fmla="*/ 0 h 5956300"/>
              <a:gd name="connsiteX1" fmla="*/ 12192000 w 12192000"/>
              <a:gd name="connsiteY1" fmla="*/ 0 h 5956300"/>
              <a:gd name="connsiteX2" fmla="*/ 12192000 w 12192000"/>
              <a:gd name="connsiteY2" fmla="*/ 5956300 h 5956300"/>
              <a:gd name="connsiteX3" fmla="*/ 0 w 12192000"/>
              <a:gd name="connsiteY3" fmla="*/ 5956300 h 5956300"/>
              <a:gd name="connsiteX4" fmla="*/ 0 w 12192000"/>
              <a:gd name="connsiteY4" fmla="*/ 0 h 5956300"/>
              <a:gd name="connsiteX0" fmla="*/ 0 w 12192000"/>
              <a:gd name="connsiteY0" fmla="*/ 0 h 5956663"/>
              <a:gd name="connsiteX1" fmla="*/ 12192000 w 12192000"/>
              <a:gd name="connsiteY1" fmla="*/ 0 h 5956663"/>
              <a:gd name="connsiteX2" fmla="*/ 12192000 w 12192000"/>
              <a:gd name="connsiteY2" fmla="*/ 5956300 h 5956663"/>
              <a:gd name="connsiteX3" fmla="*/ 8682446 w 12192000"/>
              <a:gd name="connsiteY3" fmla="*/ 5956663 h 5956663"/>
              <a:gd name="connsiteX4" fmla="*/ 0 w 12192000"/>
              <a:gd name="connsiteY4" fmla="*/ 5956300 h 5956663"/>
              <a:gd name="connsiteX5" fmla="*/ 0 w 12192000"/>
              <a:gd name="connsiteY5" fmla="*/ 0 h 5956663"/>
              <a:gd name="connsiteX0" fmla="*/ 0 w 12192000"/>
              <a:gd name="connsiteY0" fmla="*/ 0 h 5956663"/>
              <a:gd name="connsiteX1" fmla="*/ 12192000 w 12192000"/>
              <a:gd name="connsiteY1" fmla="*/ 0 h 5956663"/>
              <a:gd name="connsiteX2" fmla="*/ 12192000 w 12192000"/>
              <a:gd name="connsiteY2" fmla="*/ 5956300 h 5956663"/>
              <a:gd name="connsiteX3" fmla="*/ 10737669 w 12192000"/>
              <a:gd name="connsiteY3" fmla="*/ 5956663 h 5956663"/>
              <a:gd name="connsiteX4" fmla="*/ 8682446 w 12192000"/>
              <a:gd name="connsiteY4" fmla="*/ 5956663 h 5956663"/>
              <a:gd name="connsiteX5" fmla="*/ 0 w 12192000"/>
              <a:gd name="connsiteY5" fmla="*/ 5956300 h 5956663"/>
              <a:gd name="connsiteX6" fmla="*/ 0 w 12192000"/>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8682446 w 12209417"/>
              <a:gd name="connsiteY4" fmla="*/ 5956663 h 5956663"/>
              <a:gd name="connsiteX5" fmla="*/ 0 w 12209417"/>
              <a:gd name="connsiteY5" fmla="*/ 5956300 h 5956663"/>
              <a:gd name="connsiteX6" fmla="*/ 0 w 12209417"/>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8125098 w 12209417"/>
              <a:gd name="connsiteY4" fmla="*/ 5947954 h 5956663"/>
              <a:gd name="connsiteX5" fmla="*/ 0 w 12209417"/>
              <a:gd name="connsiteY5" fmla="*/ 5956300 h 5956663"/>
              <a:gd name="connsiteX6" fmla="*/ 0 w 12209417"/>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9144000 w 12209417"/>
              <a:gd name="connsiteY4" fmla="*/ 5956663 h 5956663"/>
              <a:gd name="connsiteX5" fmla="*/ 8125098 w 12209417"/>
              <a:gd name="connsiteY5" fmla="*/ 5947954 h 5956663"/>
              <a:gd name="connsiteX6" fmla="*/ 0 w 12209417"/>
              <a:gd name="connsiteY6" fmla="*/ 5956300 h 5956663"/>
              <a:gd name="connsiteX7" fmla="*/ 0 w 12209417"/>
              <a:gd name="connsiteY7"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9901646 w 12209417"/>
              <a:gd name="connsiteY4" fmla="*/ 5956663 h 5956663"/>
              <a:gd name="connsiteX5" fmla="*/ 9144000 w 12209417"/>
              <a:gd name="connsiteY5" fmla="*/ 5956663 h 5956663"/>
              <a:gd name="connsiteX6" fmla="*/ 8125098 w 12209417"/>
              <a:gd name="connsiteY6" fmla="*/ 5947954 h 5956663"/>
              <a:gd name="connsiteX7" fmla="*/ 0 w 12209417"/>
              <a:gd name="connsiteY7" fmla="*/ 5956300 h 5956663"/>
              <a:gd name="connsiteX8" fmla="*/ 0 w 12209417"/>
              <a:gd name="connsiteY8" fmla="*/ 0 h 5956663"/>
              <a:gd name="connsiteX0" fmla="*/ 0 w 12209417"/>
              <a:gd name="connsiteY0" fmla="*/ 0 h 6888480"/>
              <a:gd name="connsiteX1" fmla="*/ 12192000 w 12209417"/>
              <a:gd name="connsiteY1" fmla="*/ 0 h 6888480"/>
              <a:gd name="connsiteX2" fmla="*/ 12209417 w 12209417"/>
              <a:gd name="connsiteY2" fmla="*/ 4493260 h 6888480"/>
              <a:gd name="connsiteX3" fmla="*/ 10737669 w 12209417"/>
              <a:gd name="connsiteY3" fmla="*/ 5956663 h 6888480"/>
              <a:gd name="connsiteX4" fmla="*/ 9901646 w 12209417"/>
              <a:gd name="connsiteY4" fmla="*/ 5956663 h 6888480"/>
              <a:gd name="connsiteX5" fmla="*/ 9083040 w 12209417"/>
              <a:gd name="connsiteY5" fmla="*/ 6888480 h 6888480"/>
              <a:gd name="connsiteX6" fmla="*/ 8125098 w 12209417"/>
              <a:gd name="connsiteY6" fmla="*/ 5947954 h 6888480"/>
              <a:gd name="connsiteX7" fmla="*/ 0 w 12209417"/>
              <a:gd name="connsiteY7" fmla="*/ 5956300 h 6888480"/>
              <a:gd name="connsiteX8" fmla="*/ 0 w 12209417"/>
              <a:gd name="connsiteY8" fmla="*/ 0 h 6888480"/>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125098 w 12209417"/>
              <a:gd name="connsiteY6" fmla="*/ 5947954 h 6897189"/>
              <a:gd name="connsiteX7" fmla="*/ 0 w 12209417"/>
              <a:gd name="connsiteY7" fmla="*/ 5956300 h 6897189"/>
              <a:gd name="connsiteX8" fmla="*/ 0 w 12209417"/>
              <a:gd name="connsiteY8"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144692 w 12209417"/>
              <a:gd name="connsiteY6" fmla="*/ 5961017 h 6897189"/>
              <a:gd name="connsiteX7" fmla="*/ 0 w 12209417"/>
              <a:gd name="connsiteY7" fmla="*/ 5956300 h 6897189"/>
              <a:gd name="connsiteX8" fmla="*/ 0 w 12209417"/>
              <a:gd name="connsiteY8"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8144692 w 12209417"/>
              <a:gd name="connsiteY7" fmla="*/ 5961017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71798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35194 w 12209417"/>
              <a:gd name="connsiteY5" fmla="*/ 6861899 h 6897189"/>
              <a:gd name="connsiteX6" fmla="*/ 8255726 w 12209417"/>
              <a:gd name="connsiteY6" fmla="*/ 6071798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3544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3544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45 w 12238645"/>
              <a:gd name="connsiteY0" fmla="*/ 0 h 6884747"/>
              <a:gd name="connsiteX1" fmla="*/ 12221228 w 12238645"/>
              <a:gd name="connsiteY1" fmla="*/ 19456 h 6884747"/>
              <a:gd name="connsiteX2" fmla="*/ 12238645 w 12238645"/>
              <a:gd name="connsiteY2" fmla="*/ 4512716 h 6884747"/>
              <a:gd name="connsiteX3" fmla="*/ 10766897 w 12238645"/>
              <a:gd name="connsiteY3" fmla="*/ 5976119 h 6884747"/>
              <a:gd name="connsiteX4" fmla="*/ 9854876 w 12238645"/>
              <a:gd name="connsiteY4" fmla="*/ 6884747 h 6884747"/>
              <a:gd name="connsiteX5" fmla="*/ 9061344 w 12238645"/>
              <a:gd name="connsiteY5" fmla="*/ 6884434 h 6884747"/>
              <a:gd name="connsiteX6" fmla="*/ 8278796 w 12238645"/>
              <a:gd name="connsiteY6" fmla="*/ 6094785 h 6884747"/>
              <a:gd name="connsiteX7" fmla="*/ 7797085 w 12238645"/>
              <a:gd name="connsiteY7" fmla="*/ 5993536 h 6884747"/>
              <a:gd name="connsiteX8" fmla="*/ 25252 w 12238645"/>
              <a:gd name="connsiteY8" fmla="*/ 5991659 h 6884747"/>
              <a:gd name="connsiteX9" fmla="*/ 45 w 12238645"/>
              <a:gd name="connsiteY9" fmla="*/ 0 h 6884747"/>
              <a:gd name="connsiteX0" fmla="*/ 45 w 12251345"/>
              <a:gd name="connsiteY0" fmla="*/ 0 h 6884747"/>
              <a:gd name="connsiteX1" fmla="*/ 12250411 w 12251345"/>
              <a:gd name="connsiteY1" fmla="*/ 29184 h 6884747"/>
              <a:gd name="connsiteX2" fmla="*/ 12238645 w 12251345"/>
              <a:gd name="connsiteY2" fmla="*/ 4512716 h 6884747"/>
              <a:gd name="connsiteX3" fmla="*/ 10766897 w 12251345"/>
              <a:gd name="connsiteY3" fmla="*/ 5976119 h 6884747"/>
              <a:gd name="connsiteX4" fmla="*/ 9854876 w 12251345"/>
              <a:gd name="connsiteY4" fmla="*/ 6884747 h 6884747"/>
              <a:gd name="connsiteX5" fmla="*/ 9061344 w 12251345"/>
              <a:gd name="connsiteY5" fmla="*/ 6884434 h 6884747"/>
              <a:gd name="connsiteX6" fmla="*/ 8278796 w 12251345"/>
              <a:gd name="connsiteY6" fmla="*/ 6094785 h 6884747"/>
              <a:gd name="connsiteX7" fmla="*/ 7797085 w 12251345"/>
              <a:gd name="connsiteY7" fmla="*/ 5993536 h 6884747"/>
              <a:gd name="connsiteX8" fmla="*/ 25252 w 12251345"/>
              <a:gd name="connsiteY8" fmla="*/ 5991659 h 6884747"/>
              <a:gd name="connsiteX9" fmla="*/ 45 w 12251345"/>
              <a:gd name="connsiteY9" fmla="*/ 0 h 6884747"/>
              <a:gd name="connsiteX0" fmla="*/ 45 w 12267828"/>
              <a:gd name="connsiteY0" fmla="*/ 0 h 6884747"/>
              <a:gd name="connsiteX1" fmla="*/ 12250411 w 12267828"/>
              <a:gd name="connsiteY1" fmla="*/ 29184 h 6884747"/>
              <a:gd name="connsiteX2" fmla="*/ 12267828 w 12267828"/>
              <a:gd name="connsiteY2" fmla="*/ 4493261 h 6884747"/>
              <a:gd name="connsiteX3" fmla="*/ 10766897 w 12267828"/>
              <a:gd name="connsiteY3" fmla="*/ 5976119 h 6884747"/>
              <a:gd name="connsiteX4" fmla="*/ 9854876 w 12267828"/>
              <a:gd name="connsiteY4" fmla="*/ 6884747 h 6884747"/>
              <a:gd name="connsiteX5" fmla="*/ 9061344 w 12267828"/>
              <a:gd name="connsiteY5" fmla="*/ 6884434 h 6884747"/>
              <a:gd name="connsiteX6" fmla="*/ 8278796 w 12267828"/>
              <a:gd name="connsiteY6" fmla="*/ 6094785 h 6884747"/>
              <a:gd name="connsiteX7" fmla="*/ 7797085 w 12267828"/>
              <a:gd name="connsiteY7" fmla="*/ 5993536 h 6884747"/>
              <a:gd name="connsiteX8" fmla="*/ 25252 w 12267828"/>
              <a:gd name="connsiteY8" fmla="*/ 5991659 h 6884747"/>
              <a:gd name="connsiteX9" fmla="*/ 45 w 12267828"/>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61456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1486" h="6884747">
                <a:moveTo>
                  <a:pt x="13703" y="0"/>
                </a:moveTo>
                <a:lnTo>
                  <a:pt x="12264069" y="29184"/>
                </a:lnTo>
                <a:cubicBezTo>
                  <a:pt x="12269875" y="1526937"/>
                  <a:pt x="12275680" y="2963703"/>
                  <a:pt x="12281486" y="4461456"/>
                </a:cubicBezTo>
                <a:lnTo>
                  <a:pt x="10780555" y="5976119"/>
                </a:lnTo>
                <a:lnTo>
                  <a:pt x="9868534" y="6884747"/>
                </a:lnTo>
                <a:lnTo>
                  <a:pt x="9075002" y="6884434"/>
                </a:lnTo>
                <a:lnTo>
                  <a:pt x="8292454" y="6094785"/>
                </a:lnTo>
                <a:cubicBezTo>
                  <a:pt x="8143752" y="5971537"/>
                  <a:pt x="8284681" y="5996723"/>
                  <a:pt x="7810743" y="5993536"/>
                </a:cubicBezTo>
                <a:lnTo>
                  <a:pt x="0" y="5991659"/>
                </a:lnTo>
                <a:cubicBezTo>
                  <a:pt x="1325" y="4000925"/>
                  <a:pt x="12378" y="1990734"/>
                  <a:pt x="13703" y="0"/>
                </a:cubicBezTo>
                <a:close/>
              </a:path>
            </a:pathLst>
          </a:custGeom>
        </p:spPr>
        <p:txBody>
          <a:bodyPr/>
          <a:lstStyle/>
          <a:p>
            <a:r>
              <a:rPr lang="sv-SE"/>
              <a:t>Klicka på ikonen för att lägga till en bild</a:t>
            </a:r>
          </a:p>
        </p:txBody>
      </p:sp>
      <p:sp>
        <p:nvSpPr>
          <p:cNvPr id="9" name="Platshållare för text 8">
            <a:extLst>
              <a:ext uri="{FF2B5EF4-FFF2-40B4-BE49-F238E27FC236}">
                <a16:creationId xmlns:a16="http://schemas.microsoft.com/office/drawing/2014/main" id="{B78A799A-7E69-49A8-99D6-ECB19CD7437A}"/>
              </a:ext>
            </a:extLst>
          </p:cNvPr>
          <p:cNvSpPr>
            <a:spLocks noGrp="1"/>
          </p:cNvSpPr>
          <p:nvPr>
            <p:ph type="body" sz="quarter" idx="11" hasCustomPrompt="1"/>
          </p:nvPr>
        </p:nvSpPr>
        <p:spPr>
          <a:xfrm>
            <a:off x="369380" y="6216042"/>
            <a:ext cx="7442200" cy="496043"/>
          </a:xfrm>
          <a:prstGeom prst="rect">
            <a:avLst/>
          </a:prstGeom>
        </p:spPr>
        <p:txBody>
          <a:bodyPr/>
          <a:lstStyle>
            <a:lvl1pPr marL="0" indent="0">
              <a:buNone/>
              <a:defRPr b="1">
                <a:solidFill>
                  <a:schemeClr val="bg1"/>
                </a:solidFill>
              </a:defRPr>
            </a:lvl1pPr>
          </a:lstStyle>
          <a:p>
            <a:pPr lvl="0"/>
            <a:r>
              <a:rPr lang="sv-SE" b="1"/>
              <a:t>Rubrik på en rad</a:t>
            </a:r>
            <a:endParaRPr lang="sv-SE"/>
          </a:p>
        </p:txBody>
      </p:sp>
    </p:spTree>
    <p:extLst>
      <p:ext uri="{BB962C8B-B14F-4D97-AF65-F5344CB8AC3E}">
        <p14:creationId xmlns:p14="http://schemas.microsoft.com/office/powerpoint/2010/main" val="20869308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6. Text med 1 toppbi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02C133E0-2AE0-4639-87AE-127F394DBF76}" type="datetimeFigureOut">
              <a:rPr lang="sv-SE" smtClean="0"/>
              <a:pPr/>
              <a:t>2025-09-24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 2"/>
          <p:cNvSpPr>
            <a:spLocks noGrp="1"/>
          </p:cNvSpPr>
          <p:nvPr>
            <p:ph type="pic" idx="1" hasCustomPrompt="1"/>
          </p:nvPr>
        </p:nvSpPr>
        <p:spPr>
          <a:xfrm>
            <a:off x="931200" y="-1"/>
            <a:ext cx="11251200" cy="2280000"/>
          </a:xfrm>
          <a:prstGeom prst="rect">
            <a:avLst/>
          </a:prstGeom>
        </p:spPr>
        <p:txBody>
          <a:bodyPr/>
          <a:lstStyle>
            <a:lvl1pPr marL="0" indent="0">
              <a:buNone/>
              <a:defRPr sz="18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sv-SE"/>
              <a:t>Välj på att klicka på ikonen för att lägga till en bild från din dator eller att klicka i rutan så den markeras för att klistra in en bild du redan har.</a:t>
            </a:r>
          </a:p>
        </p:txBody>
      </p:sp>
      <p:sp>
        <p:nvSpPr>
          <p:cNvPr id="6" name="Rubrik 1"/>
          <p:cNvSpPr>
            <a:spLocks noGrp="1"/>
          </p:cNvSpPr>
          <p:nvPr>
            <p:ph type="title" hasCustomPrompt="1"/>
          </p:nvPr>
        </p:nvSpPr>
        <p:spPr>
          <a:xfrm>
            <a:off x="1583499" y="2564904"/>
            <a:ext cx="9793088" cy="672075"/>
          </a:xfrm>
          <a:prstGeom prst="rect">
            <a:avLst/>
          </a:prstGeom>
        </p:spPr>
        <p:txBody>
          <a:bodyPr lIns="0" tIns="0" rIns="0" bIns="0" anchor="t">
            <a:noAutofit/>
          </a:bodyPr>
          <a:lstStyle>
            <a:lvl1pPr algn="l">
              <a:defRPr sz="3733" baseline="0">
                <a:latin typeface="Arial" pitchFamily="34" charset="0"/>
                <a:cs typeface="Arial" pitchFamily="34" charset="0"/>
              </a:defRPr>
            </a:lvl1pPr>
          </a:lstStyle>
          <a:p>
            <a:r>
              <a:rPr lang="sv-SE"/>
              <a:t>Här kan du skriva en rubrik, på max 1 rad</a:t>
            </a:r>
          </a:p>
        </p:txBody>
      </p:sp>
      <p:sp>
        <p:nvSpPr>
          <p:cNvPr id="7" name="Platshållare för text 2"/>
          <p:cNvSpPr>
            <a:spLocks noGrp="1"/>
          </p:cNvSpPr>
          <p:nvPr>
            <p:ph idx="12" hasCustomPrompt="1"/>
          </p:nvPr>
        </p:nvSpPr>
        <p:spPr>
          <a:xfrm>
            <a:off x="1583499" y="3236979"/>
            <a:ext cx="9793088" cy="2208245"/>
          </a:xfrm>
          <a:prstGeom prst="rect">
            <a:avLst/>
          </a:prstGeom>
        </p:spPr>
        <p:txBody>
          <a:bodyPr vert="horz" lIns="0" tIns="0" rIns="0" bIns="0" rtlCol="0">
            <a:noAutofit/>
          </a:bodyPr>
          <a:lstStyle>
            <a:lvl1pPr marL="0" marR="0" indent="0" algn="l" defTabSz="1219170" rtl="0" eaLnBrk="1" fontAlgn="auto" latinLnBrk="0" hangingPunct="1">
              <a:lnSpc>
                <a:spcPct val="100000"/>
              </a:lnSpc>
              <a:spcBef>
                <a:spcPct val="20000"/>
              </a:spcBef>
              <a:spcAft>
                <a:spcPts val="0"/>
              </a:spcAft>
              <a:buClrTx/>
              <a:buSzTx/>
              <a:buFontTx/>
              <a:buNone/>
              <a:tabLst/>
              <a:defRPr b="0" baseline="0"/>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marL="0" marR="0" lvl="0" indent="0" algn="l" defTabSz="1219170" rtl="0" eaLnBrk="1" fontAlgn="auto" latinLnBrk="0" hangingPunct="1">
              <a:lnSpc>
                <a:spcPct val="100000"/>
              </a:lnSpc>
              <a:spcBef>
                <a:spcPct val="20000"/>
              </a:spcBef>
              <a:spcAft>
                <a:spcPts val="0"/>
              </a:spcAft>
              <a:buClrTx/>
              <a:buSzTx/>
              <a:buFontTx/>
              <a:buNone/>
              <a:tabLst/>
              <a:defRPr/>
            </a:pPr>
            <a:r>
              <a:rPr lang="sv-SE"/>
              <a:t>Här skriver du din text eller punktlista</a:t>
            </a:r>
          </a:p>
        </p:txBody>
      </p:sp>
    </p:spTree>
    <p:extLst>
      <p:ext uri="{BB962C8B-B14F-4D97-AF65-F5344CB8AC3E}">
        <p14:creationId xmlns:p14="http://schemas.microsoft.com/office/powerpoint/2010/main" val="7018934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Vågrät bild med innehåll">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07EED43E-842D-4052-8D46-1187F216AA15}"/>
              </a:ext>
            </a:extLst>
          </p:cNvPr>
          <p:cNvSpPr>
            <a:spLocks noGrp="1"/>
          </p:cNvSpPr>
          <p:nvPr>
            <p:ph type="pic" sz="quarter" idx="10"/>
          </p:nvPr>
        </p:nvSpPr>
        <p:spPr>
          <a:xfrm>
            <a:off x="0" y="0"/>
            <a:ext cx="12192000" cy="3349625"/>
          </a:xfrm>
          <a:prstGeom prst="rect">
            <a:avLst/>
          </a:prstGeom>
        </p:spPr>
        <p:txBody>
          <a:bodyPr/>
          <a:lstStyle/>
          <a:p>
            <a:r>
              <a:rPr lang="sv-SE"/>
              <a:t>Klicka på ikonen för att lägga till en bild</a:t>
            </a:r>
          </a:p>
        </p:txBody>
      </p:sp>
      <p:sp>
        <p:nvSpPr>
          <p:cNvPr id="6" name="Platshållare för text 5">
            <a:extLst>
              <a:ext uri="{FF2B5EF4-FFF2-40B4-BE49-F238E27FC236}">
                <a16:creationId xmlns:a16="http://schemas.microsoft.com/office/drawing/2014/main" id="{E9484A58-EF86-4261-B694-CF7D71D98E38}"/>
              </a:ext>
            </a:extLst>
          </p:cNvPr>
          <p:cNvSpPr>
            <a:spLocks noGrp="1"/>
          </p:cNvSpPr>
          <p:nvPr>
            <p:ph type="body" sz="quarter" idx="11" hasCustomPrompt="1"/>
          </p:nvPr>
        </p:nvSpPr>
        <p:spPr>
          <a:xfrm>
            <a:off x="664989" y="3814763"/>
            <a:ext cx="7639050" cy="865302"/>
          </a:xfrm>
          <a:prstGeom prst="rect">
            <a:avLst/>
          </a:prstGeom>
        </p:spPr>
        <p:txBody>
          <a:bodyPr/>
          <a:lstStyle>
            <a:lvl1pPr marL="0" indent="0">
              <a:lnSpc>
                <a:spcPct val="90000"/>
              </a:lnSpc>
              <a:buNone/>
              <a:defRPr sz="3200" b="1">
                <a:solidFill>
                  <a:srgbClr val="002060"/>
                </a:solidFill>
                <a:latin typeface="+mj-lt"/>
              </a:defRPr>
            </a:lvl1pPr>
          </a:lstStyle>
          <a:p>
            <a:pPr lvl="0"/>
            <a:r>
              <a:rPr lang="sv-SE"/>
              <a:t>Rubrik på en eller två rader</a:t>
            </a:r>
          </a:p>
        </p:txBody>
      </p:sp>
      <p:sp>
        <p:nvSpPr>
          <p:cNvPr id="8" name="Platshållare för text 7">
            <a:extLst>
              <a:ext uri="{FF2B5EF4-FFF2-40B4-BE49-F238E27FC236}">
                <a16:creationId xmlns:a16="http://schemas.microsoft.com/office/drawing/2014/main" id="{1BD35C61-DA37-4083-AB46-FBE3371538C4}"/>
              </a:ext>
            </a:extLst>
          </p:cNvPr>
          <p:cNvSpPr>
            <a:spLocks noGrp="1"/>
          </p:cNvSpPr>
          <p:nvPr>
            <p:ph type="body" sz="quarter" idx="12" hasCustomPrompt="1"/>
          </p:nvPr>
        </p:nvSpPr>
        <p:spPr>
          <a:xfrm>
            <a:off x="657225" y="5070475"/>
            <a:ext cx="7680325" cy="1620838"/>
          </a:xfrm>
          <a:prstGeom prst="rect">
            <a:avLst/>
          </a:prstGeom>
        </p:spPr>
        <p:txBody>
          <a:bodyPr/>
          <a:lstStyle>
            <a:lvl1pPr>
              <a:lnSpc>
                <a:spcPct val="130000"/>
              </a:lnSpc>
              <a:defRPr sz="2400"/>
            </a:lvl1pPr>
            <a:lvl2pPr>
              <a:lnSpc>
                <a:spcPct val="130000"/>
              </a:lnSpc>
              <a:defRPr sz="1800"/>
            </a:lvl2pPr>
          </a:lstStyle>
          <a:p>
            <a:pPr lvl="0"/>
            <a:r>
              <a:rPr lang="sv-SE"/>
              <a:t>Valfri text</a:t>
            </a:r>
          </a:p>
          <a:p>
            <a:pPr lvl="1"/>
            <a:r>
              <a:rPr lang="sv-SE"/>
              <a:t>Nivå två</a:t>
            </a:r>
          </a:p>
        </p:txBody>
      </p:sp>
    </p:spTree>
    <p:extLst>
      <p:ext uri="{BB962C8B-B14F-4D97-AF65-F5344CB8AC3E}">
        <p14:creationId xmlns:p14="http://schemas.microsoft.com/office/powerpoint/2010/main" val="14408300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Lodrät bild med innehåll">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E9484A58-EF86-4261-B694-CF7D71D98E38}"/>
              </a:ext>
            </a:extLst>
          </p:cNvPr>
          <p:cNvSpPr>
            <a:spLocks noGrp="1"/>
          </p:cNvSpPr>
          <p:nvPr>
            <p:ph type="body" sz="quarter" idx="11" hasCustomPrompt="1"/>
          </p:nvPr>
        </p:nvSpPr>
        <p:spPr>
          <a:xfrm>
            <a:off x="5752378" y="697491"/>
            <a:ext cx="6168689" cy="865302"/>
          </a:xfrm>
          <a:prstGeom prst="rect">
            <a:avLst/>
          </a:prstGeom>
        </p:spPr>
        <p:txBody>
          <a:bodyPr/>
          <a:lstStyle>
            <a:lvl1pPr marL="0" indent="0">
              <a:lnSpc>
                <a:spcPct val="90000"/>
              </a:lnSpc>
              <a:buNone/>
              <a:defRPr sz="3200" b="1">
                <a:solidFill>
                  <a:srgbClr val="002060"/>
                </a:solidFill>
                <a:latin typeface="+mj-lt"/>
              </a:defRPr>
            </a:lvl1pPr>
          </a:lstStyle>
          <a:p>
            <a:pPr lvl="0"/>
            <a:r>
              <a:rPr lang="sv-SE"/>
              <a:t>Rubrik på en eller två rader</a:t>
            </a:r>
          </a:p>
        </p:txBody>
      </p:sp>
      <p:sp>
        <p:nvSpPr>
          <p:cNvPr id="8" name="Platshållare för text 7">
            <a:extLst>
              <a:ext uri="{FF2B5EF4-FFF2-40B4-BE49-F238E27FC236}">
                <a16:creationId xmlns:a16="http://schemas.microsoft.com/office/drawing/2014/main" id="{1BD35C61-DA37-4083-AB46-FBE3371538C4}"/>
              </a:ext>
            </a:extLst>
          </p:cNvPr>
          <p:cNvSpPr>
            <a:spLocks noGrp="1"/>
          </p:cNvSpPr>
          <p:nvPr>
            <p:ph type="body" sz="quarter" idx="12" hasCustomPrompt="1"/>
          </p:nvPr>
        </p:nvSpPr>
        <p:spPr>
          <a:xfrm>
            <a:off x="5744614" y="1953203"/>
            <a:ext cx="6202019" cy="1620838"/>
          </a:xfrm>
          <a:prstGeom prst="rect">
            <a:avLst/>
          </a:prstGeom>
        </p:spPr>
        <p:txBody>
          <a:bodyPr/>
          <a:lstStyle>
            <a:lvl1pPr>
              <a:lnSpc>
                <a:spcPct val="130000"/>
              </a:lnSpc>
              <a:defRPr sz="2400"/>
            </a:lvl1pPr>
            <a:lvl2pPr>
              <a:lnSpc>
                <a:spcPct val="130000"/>
              </a:lnSpc>
              <a:defRPr sz="1800"/>
            </a:lvl2pPr>
          </a:lstStyle>
          <a:p>
            <a:pPr lvl="0"/>
            <a:r>
              <a:rPr lang="sv-SE"/>
              <a:t>Valfri text</a:t>
            </a:r>
          </a:p>
          <a:p>
            <a:pPr lvl="1"/>
            <a:r>
              <a:rPr lang="sv-SE"/>
              <a:t>Nivå två</a:t>
            </a:r>
          </a:p>
        </p:txBody>
      </p:sp>
      <p:sp>
        <p:nvSpPr>
          <p:cNvPr id="3" name="Platshållare för bild 2">
            <a:extLst>
              <a:ext uri="{FF2B5EF4-FFF2-40B4-BE49-F238E27FC236}">
                <a16:creationId xmlns:a16="http://schemas.microsoft.com/office/drawing/2014/main" id="{992B0C10-E65B-43E1-A662-E55494C7356A}"/>
              </a:ext>
            </a:extLst>
          </p:cNvPr>
          <p:cNvSpPr>
            <a:spLocks noGrp="1"/>
          </p:cNvSpPr>
          <p:nvPr>
            <p:ph type="pic" sz="quarter" idx="13"/>
          </p:nvPr>
        </p:nvSpPr>
        <p:spPr>
          <a:xfrm>
            <a:off x="0" y="0"/>
            <a:ext cx="5021263" cy="6856413"/>
          </a:xfrm>
          <a:prstGeom prst="rect">
            <a:avLst/>
          </a:prstGeom>
        </p:spPr>
        <p:txBody>
          <a:bodyPr/>
          <a:lstStyle/>
          <a:p>
            <a:r>
              <a:rPr lang="sv-SE"/>
              <a:t>Klicka på ikonen för att lägga till en bild</a:t>
            </a:r>
          </a:p>
        </p:txBody>
      </p:sp>
    </p:spTree>
    <p:extLst>
      <p:ext uri="{BB962C8B-B14F-4D97-AF65-F5344CB8AC3E}">
        <p14:creationId xmlns:p14="http://schemas.microsoft.com/office/powerpoint/2010/main" val="27434645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4" name="Platshållare för text 9">
            <a:extLst>
              <a:ext uri="{FF2B5EF4-FFF2-40B4-BE49-F238E27FC236}">
                <a16:creationId xmlns:a16="http://schemas.microsoft.com/office/drawing/2014/main" id="{2D8EA477-05B6-4C77-A961-DB14B4C6D24E}"/>
              </a:ext>
            </a:extLst>
          </p:cNvPr>
          <p:cNvSpPr>
            <a:spLocks noGrp="1"/>
          </p:cNvSpPr>
          <p:nvPr>
            <p:ph type="body" sz="quarter" idx="11" hasCustomPrompt="1"/>
          </p:nvPr>
        </p:nvSpPr>
        <p:spPr>
          <a:xfrm>
            <a:off x="609022" y="701819"/>
            <a:ext cx="9956800" cy="1035050"/>
          </a:xfrm>
          <a:prstGeom prst="rect">
            <a:avLst/>
          </a:prstGeom>
        </p:spPr>
        <p:txBody>
          <a:bodyPr/>
          <a:lstStyle>
            <a:lvl1pPr marL="0" indent="0">
              <a:lnSpc>
                <a:spcPct val="90000"/>
              </a:lnSpc>
              <a:buNone/>
              <a:defRPr sz="4400" b="1">
                <a:solidFill>
                  <a:schemeClr val="accent1"/>
                </a:solidFill>
                <a:latin typeface="+mj-lt"/>
              </a:defRPr>
            </a:lvl1pPr>
          </a:lstStyle>
          <a:p>
            <a:pPr lvl="0"/>
            <a:r>
              <a:rPr lang="sv-SE"/>
              <a:t>Skriv din rubrik här på </a:t>
            </a:r>
          </a:p>
          <a:p>
            <a:pPr lvl="0"/>
            <a:r>
              <a:rPr lang="sv-SE"/>
              <a:t>en eller två rader</a:t>
            </a:r>
          </a:p>
        </p:txBody>
      </p:sp>
    </p:spTree>
    <p:extLst>
      <p:ext uri="{BB962C8B-B14F-4D97-AF65-F5344CB8AC3E}">
        <p14:creationId xmlns:p14="http://schemas.microsoft.com/office/powerpoint/2010/main" val="280332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FD6AEC0-02C2-4B82-832B-3D66A9B0774A}"/>
              </a:ext>
            </a:extLst>
          </p:cNvPr>
          <p:cNvSpPr>
            <a:spLocks noGrp="1"/>
          </p:cNvSpPr>
          <p:nvPr>
            <p:ph type="dt" sz="half" idx="10"/>
          </p:nvPr>
        </p:nvSpPr>
        <p:spPr/>
        <p:txBody>
          <a:bodyPr/>
          <a:lstStyle/>
          <a:p>
            <a:fld id="{C3C06C61-4A79-4642-8BF4-4E63ADF85E7E}" type="datetimeFigureOut">
              <a:rPr lang="sv-SE" smtClean="0"/>
              <a:t>2025-09-24</a:t>
            </a:fld>
            <a:endParaRPr lang="sv-SE"/>
          </a:p>
        </p:txBody>
      </p:sp>
      <p:sp>
        <p:nvSpPr>
          <p:cNvPr id="5" name="Platshållare för sidfot 4">
            <a:extLst>
              <a:ext uri="{FF2B5EF4-FFF2-40B4-BE49-F238E27FC236}">
                <a16:creationId xmlns:a16="http://schemas.microsoft.com/office/drawing/2014/main" id="{1EDFF23C-A6C6-4730-A5DA-2CC976C33E4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C7E42E-4B0D-4DE1-A164-852FE9225514}"/>
              </a:ext>
            </a:extLst>
          </p:cNvPr>
          <p:cNvSpPr>
            <a:spLocks noGrp="1"/>
          </p:cNvSpPr>
          <p:nvPr>
            <p:ph type="sldNum" sz="quarter" idx="12"/>
          </p:nvPr>
        </p:nvSpPr>
        <p:spPr/>
        <p:txBody>
          <a:bodyPr/>
          <a:lstStyle/>
          <a:p>
            <a:fld id="{D4EF9FA2-F137-4B9A-A308-AEEF49F744D8}" type="slidenum">
              <a:rPr lang="sv-SE" smtClean="0"/>
              <a:t>‹#›</a:t>
            </a:fld>
            <a:endParaRPr lang="sv-SE"/>
          </a:p>
        </p:txBody>
      </p:sp>
      <p:sp>
        <p:nvSpPr>
          <p:cNvPr id="7" name="Rubrik 1">
            <a:extLst>
              <a:ext uri="{FF2B5EF4-FFF2-40B4-BE49-F238E27FC236}">
                <a16:creationId xmlns:a16="http://schemas.microsoft.com/office/drawing/2014/main" id="{DD209519-22B6-49FC-B4DA-6357F4C4BC98}"/>
              </a:ext>
            </a:extLst>
          </p:cNvPr>
          <p:cNvSpPr>
            <a:spLocks noGrp="1"/>
          </p:cNvSpPr>
          <p:nvPr>
            <p:ph type="ctrTitle"/>
          </p:nvPr>
        </p:nvSpPr>
        <p:spPr>
          <a:xfrm>
            <a:off x="977069" y="267784"/>
            <a:ext cx="9144000" cy="2387600"/>
          </a:xfrm>
        </p:spPr>
        <p:txBody>
          <a:bodyPr anchor="b"/>
          <a:lstStyle>
            <a:lvl1pPr algn="l">
              <a:defRPr sz="6000" b="1">
                <a:solidFill>
                  <a:schemeClr val="bg1"/>
                </a:solidFill>
              </a:defRPr>
            </a:lvl1pPr>
          </a:lstStyle>
          <a:p>
            <a:r>
              <a:rPr lang="sv-SE"/>
              <a:t>Klicka här för att ändra mall för rubrikformat</a:t>
            </a:r>
          </a:p>
        </p:txBody>
      </p:sp>
      <p:sp>
        <p:nvSpPr>
          <p:cNvPr id="8" name="Underrubrik 2">
            <a:extLst>
              <a:ext uri="{FF2B5EF4-FFF2-40B4-BE49-F238E27FC236}">
                <a16:creationId xmlns:a16="http://schemas.microsoft.com/office/drawing/2014/main" id="{40735D63-0185-49CC-B154-E4B561A92F20}"/>
              </a:ext>
            </a:extLst>
          </p:cNvPr>
          <p:cNvSpPr>
            <a:spLocks noGrp="1"/>
          </p:cNvSpPr>
          <p:nvPr>
            <p:ph type="subTitle" idx="1"/>
          </p:nvPr>
        </p:nvSpPr>
        <p:spPr>
          <a:xfrm>
            <a:off x="977069" y="2655384"/>
            <a:ext cx="9144000" cy="1655762"/>
          </a:xfrm>
        </p:spPr>
        <p:txBody>
          <a:bodyPr/>
          <a:lstStyle>
            <a:lvl1pPr marL="0" indent="0" algn="l">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16612770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57953213-C591-46CE-B167-643637BC9369}"/>
              </a:ext>
            </a:extLst>
          </p:cNvPr>
          <p:cNvSpPr>
            <a:spLocks noGrp="1"/>
          </p:cNvSpPr>
          <p:nvPr>
            <p:ph type="body" sz="quarter" idx="10" hasCustomPrompt="1"/>
          </p:nvPr>
        </p:nvSpPr>
        <p:spPr>
          <a:xfrm>
            <a:off x="0" y="0"/>
            <a:ext cx="12192000" cy="6858000"/>
          </a:xfrm>
          <a:prstGeom prst="rect">
            <a:avLst/>
          </a:prstGeom>
          <a:blipFill>
            <a:blip r:embed="rId2"/>
            <a:stretch>
              <a:fillRect/>
            </a:stretch>
          </a:blipFill>
        </p:spPr>
        <p:txBody>
          <a:bodyPr lIns="0" tIns="0" rIns="0" bIns="900000"/>
          <a:lstStyle>
            <a:lvl1pPr marL="0" indent="0">
              <a:buNone/>
              <a:defRPr sz="100"/>
            </a:lvl1pPr>
          </a:lstStyle>
          <a:p>
            <a:pPr lvl="0"/>
            <a:r>
              <a:rPr lang="sv-SE"/>
              <a:t>Skriv ditt innehåll här…</a:t>
            </a:r>
          </a:p>
        </p:txBody>
      </p:sp>
      <p:sp>
        <p:nvSpPr>
          <p:cNvPr id="10" name="Platshållare för text 9">
            <a:extLst>
              <a:ext uri="{FF2B5EF4-FFF2-40B4-BE49-F238E27FC236}">
                <a16:creationId xmlns:a16="http://schemas.microsoft.com/office/drawing/2014/main" id="{4F4643E5-BC5C-4E00-BAF1-B6BF63F0B21B}"/>
              </a:ext>
            </a:extLst>
          </p:cNvPr>
          <p:cNvSpPr>
            <a:spLocks noGrp="1"/>
          </p:cNvSpPr>
          <p:nvPr>
            <p:ph type="body" sz="quarter" idx="11" hasCustomPrompt="1"/>
          </p:nvPr>
        </p:nvSpPr>
        <p:spPr>
          <a:xfrm>
            <a:off x="609022" y="701819"/>
            <a:ext cx="9956800" cy="1035050"/>
          </a:xfrm>
          <a:prstGeom prst="rect">
            <a:avLst/>
          </a:prstGeom>
        </p:spPr>
        <p:txBody>
          <a:bodyPr/>
          <a:lstStyle>
            <a:lvl1pPr marL="0" indent="0">
              <a:buNone/>
              <a:defRPr sz="4400" b="1">
                <a:solidFill>
                  <a:schemeClr val="accent1"/>
                </a:solidFill>
                <a:latin typeface="+mj-lt"/>
              </a:defRPr>
            </a:lvl1pPr>
          </a:lstStyle>
          <a:p>
            <a:pPr lvl="0"/>
            <a:r>
              <a:rPr lang="sv-SE"/>
              <a:t>Skriv din rubrik här på </a:t>
            </a:r>
          </a:p>
          <a:p>
            <a:pPr lvl="0"/>
            <a:r>
              <a:rPr lang="sv-SE"/>
              <a:t>en eller två rader</a:t>
            </a:r>
          </a:p>
        </p:txBody>
      </p:sp>
      <p:sp>
        <p:nvSpPr>
          <p:cNvPr id="6" name="Platshållare för text 2">
            <a:extLst>
              <a:ext uri="{FF2B5EF4-FFF2-40B4-BE49-F238E27FC236}">
                <a16:creationId xmlns:a16="http://schemas.microsoft.com/office/drawing/2014/main" id="{FBB9AF85-8C2F-409F-B52C-87C90CDED022}"/>
              </a:ext>
            </a:extLst>
          </p:cNvPr>
          <p:cNvSpPr>
            <a:spLocks noGrp="1"/>
          </p:cNvSpPr>
          <p:nvPr>
            <p:ph type="body" sz="quarter" idx="12"/>
          </p:nvPr>
        </p:nvSpPr>
        <p:spPr>
          <a:xfrm>
            <a:off x="609022" y="1991170"/>
            <a:ext cx="9956800" cy="4314591"/>
          </a:xfrm>
          <a:prstGeom prst="rect">
            <a:avLst/>
          </a:prstGeom>
        </p:spPr>
        <p:txBody>
          <a:bodyPr/>
          <a:lstStyle>
            <a:lvl1pPr>
              <a:lnSpc>
                <a:spcPct val="130000"/>
              </a:lnSpc>
              <a:defRPr/>
            </a:lvl1pPr>
            <a:lvl2pPr>
              <a:lnSpc>
                <a:spcPct val="130000"/>
              </a:lnSpc>
              <a:defRPr/>
            </a:lvl2pPr>
            <a:lvl3pPr>
              <a:lnSpc>
                <a:spcPct val="130000"/>
              </a:lnSpc>
              <a:defRPr/>
            </a:lvl3pPr>
            <a:lvl4pPr>
              <a:lnSpc>
                <a:spcPct val="130000"/>
              </a:lnSpc>
              <a:defRPr/>
            </a:lvl4pPr>
            <a:lvl5pPr>
              <a:lnSpc>
                <a:spcPct val="13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4675773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Heltäckande bi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7ACF7CB6-82CF-4146-8B65-6E3DED3A83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0403"/>
            <a:ext cx="12191998" cy="6856285"/>
          </a:xfrm>
          <a:prstGeom prst="rect">
            <a:avLst/>
          </a:prstGeom>
        </p:spPr>
      </p:pic>
      <p:sp>
        <p:nvSpPr>
          <p:cNvPr id="6" name="Platshållare för bild 5">
            <a:extLst>
              <a:ext uri="{FF2B5EF4-FFF2-40B4-BE49-F238E27FC236}">
                <a16:creationId xmlns:a16="http://schemas.microsoft.com/office/drawing/2014/main" id="{9B5B2693-2320-4102-9206-ED01919467A0}"/>
              </a:ext>
            </a:extLst>
          </p:cNvPr>
          <p:cNvSpPr>
            <a:spLocks noGrp="1"/>
          </p:cNvSpPr>
          <p:nvPr>
            <p:ph type="pic" sz="quarter" idx="10"/>
          </p:nvPr>
        </p:nvSpPr>
        <p:spPr>
          <a:xfrm>
            <a:off x="-42885" y="-19455"/>
            <a:ext cx="12281486" cy="6884747"/>
          </a:xfrm>
          <a:custGeom>
            <a:avLst/>
            <a:gdLst>
              <a:gd name="connsiteX0" fmla="*/ 0 w 12192000"/>
              <a:gd name="connsiteY0" fmla="*/ 0 h 5956300"/>
              <a:gd name="connsiteX1" fmla="*/ 12192000 w 12192000"/>
              <a:gd name="connsiteY1" fmla="*/ 0 h 5956300"/>
              <a:gd name="connsiteX2" fmla="*/ 12192000 w 12192000"/>
              <a:gd name="connsiteY2" fmla="*/ 5956300 h 5956300"/>
              <a:gd name="connsiteX3" fmla="*/ 0 w 12192000"/>
              <a:gd name="connsiteY3" fmla="*/ 5956300 h 5956300"/>
              <a:gd name="connsiteX4" fmla="*/ 0 w 12192000"/>
              <a:gd name="connsiteY4" fmla="*/ 0 h 5956300"/>
              <a:gd name="connsiteX0" fmla="*/ 0 w 12192000"/>
              <a:gd name="connsiteY0" fmla="*/ 0 h 5956663"/>
              <a:gd name="connsiteX1" fmla="*/ 12192000 w 12192000"/>
              <a:gd name="connsiteY1" fmla="*/ 0 h 5956663"/>
              <a:gd name="connsiteX2" fmla="*/ 12192000 w 12192000"/>
              <a:gd name="connsiteY2" fmla="*/ 5956300 h 5956663"/>
              <a:gd name="connsiteX3" fmla="*/ 8682446 w 12192000"/>
              <a:gd name="connsiteY3" fmla="*/ 5956663 h 5956663"/>
              <a:gd name="connsiteX4" fmla="*/ 0 w 12192000"/>
              <a:gd name="connsiteY4" fmla="*/ 5956300 h 5956663"/>
              <a:gd name="connsiteX5" fmla="*/ 0 w 12192000"/>
              <a:gd name="connsiteY5" fmla="*/ 0 h 5956663"/>
              <a:gd name="connsiteX0" fmla="*/ 0 w 12192000"/>
              <a:gd name="connsiteY0" fmla="*/ 0 h 5956663"/>
              <a:gd name="connsiteX1" fmla="*/ 12192000 w 12192000"/>
              <a:gd name="connsiteY1" fmla="*/ 0 h 5956663"/>
              <a:gd name="connsiteX2" fmla="*/ 12192000 w 12192000"/>
              <a:gd name="connsiteY2" fmla="*/ 5956300 h 5956663"/>
              <a:gd name="connsiteX3" fmla="*/ 10737669 w 12192000"/>
              <a:gd name="connsiteY3" fmla="*/ 5956663 h 5956663"/>
              <a:gd name="connsiteX4" fmla="*/ 8682446 w 12192000"/>
              <a:gd name="connsiteY4" fmla="*/ 5956663 h 5956663"/>
              <a:gd name="connsiteX5" fmla="*/ 0 w 12192000"/>
              <a:gd name="connsiteY5" fmla="*/ 5956300 h 5956663"/>
              <a:gd name="connsiteX6" fmla="*/ 0 w 12192000"/>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8682446 w 12209417"/>
              <a:gd name="connsiteY4" fmla="*/ 5956663 h 5956663"/>
              <a:gd name="connsiteX5" fmla="*/ 0 w 12209417"/>
              <a:gd name="connsiteY5" fmla="*/ 5956300 h 5956663"/>
              <a:gd name="connsiteX6" fmla="*/ 0 w 12209417"/>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8125098 w 12209417"/>
              <a:gd name="connsiteY4" fmla="*/ 5947954 h 5956663"/>
              <a:gd name="connsiteX5" fmla="*/ 0 w 12209417"/>
              <a:gd name="connsiteY5" fmla="*/ 5956300 h 5956663"/>
              <a:gd name="connsiteX6" fmla="*/ 0 w 12209417"/>
              <a:gd name="connsiteY6"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9144000 w 12209417"/>
              <a:gd name="connsiteY4" fmla="*/ 5956663 h 5956663"/>
              <a:gd name="connsiteX5" fmla="*/ 8125098 w 12209417"/>
              <a:gd name="connsiteY5" fmla="*/ 5947954 h 5956663"/>
              <a:gd name="connsiteX6" fmla="*/ 0 w 12209417"/>
              <a:gd name="connsiteY6" fmla="*/ 5956300 h 5956663"/>
              <a:gd name="connsiteX7" fmla="*/ 0 w 12209417"/>
              <a:gd name="connsiteY7" fmla="*/ 0 h 5956663"/>
              <a:gd name="connsiteX0" fmla="*/ 0 w 12209417"/>
              <a:gd name="connsiteY0" fmla="*/ 0 h 5956663"/>
              <a:gd name="connsiteX1" fmla="*/ 12192000 w 12209417"/>
              <a:gd name="connsiteY1" fmla="*/ 0 h 5956663"/>
              <a:gd name="connsiteX2" fmla="*/ 12209417 w 12209417"/>
              <a:gd name="connsiteY2" fmla="*/ 4493260 h 5956663"/>
              <a:gd name="connsiteX3" fmla="*/ 10737669 w 12209417"/>
              <a:gd name="connsiteY3" fmla="*/ 5956663 h 5956663"/>
              <a:gd name="connsiteX4" fmla="*/ 9901646 w 12209417"/>
              <a:gd name="connsiteY4" fmla="*/ 5956663 h 5956663"/>
              <a:gd name="connsiteX5" fmla="*/ 9144000 w 12209417"/>
              <a:gd name="connsiteY5" fmla="*/ 5956663 h 5956663"/>
              <a:gd name="connsiteX6" fmla="*/ 8125098 w 12209417"/>
              <a:gd name="connsiteY6" fmla="*/ 5947954 h 5956663"/>
              <a:gd name="connsiteX7" fmla="*/ 0 w 12209417"/>
              <a:gd name="connsiteY7" fmla="*/ 5956300 h 5956663"/>
              <a:gd name="connsiteX8" fmla="*/ 0 w 12209417"/>
              <a:gd name="connsiteY8" fmla="*/ 0 h 5956663"/>
              <a:gd name="connsiteX0" fmla="*/ 0 w 12209417"/>
              <a:gd name="connsiteY0" fmla="*/ 0 h 6888480"/>
              <a:gd name="connsiteX1" fmla="*/ 12192000 w 12209417"/>
              <a:gd name="connsiteY1" fmla="*/ 0 h 6888480"/>
              <a:gd name="connsiteX2" fmla="*/ 12209417 w 12209417"/>
              <a:gd name="connsiteY2" fmla="*/ 4493260 h 6888480"/>
              <a:gd name="connsiteX3" fmla="*/ 10737669 w 12209417"/>
              <a:gd name="connsiteY3" fmla="*/ 5956663 h 6888480"/>
              <a:gd name="connsiteX4" fmla="*/ 9901646 w 12209417"/>
              <a:gd name="connsiteY4" fmla="*/ 5956663 h 6888480"/>
              <a:gd name="connsiteX5" fmla="*/ 9083040 w 12209417"/>
              <a:gd name="connsiteY5" fmla="*/ 6888480 h 6888480"/>
              <a:gd name="connsiteX6" fmla="*/ 8125098 w 12209417"/>
              <a:gd name="connsiteY6" fmla="*/ 5947954 h 6888480"/>
              <a:gd name="connsiteX7" fmla="*/ 0 w 12209417"/>
              <a:gd name="connsiteY7" fmla="*/ 5956300 h 6888480"/>
              <a:gd name="connsiteX8" fmla="*/ 0 w 12209417"/>
              <a:gd name="connsiteY8" fmla="*/ 0 h 6888480"/>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125098 w 12209417"/>
              <a:gd name="connsiteY6" fmla="*/ 5947954 h 6897189"/>
              <a:gd name="connsiteX7" fmla="*/ 0 w 12209417"/>
              <a:gd name="connsiteY7" fmla="*/ 5956300 h 6897189"/>
              <a:gd name="connsiteX8" fmla="*/ 0 w 12209417"/>
              <a:gd name="connsiteY8"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144692 w 12209417"/>
              <a:gd name="connsiteY6" fmla="*/ 5961017 h 6897189"/>
              <a:gd name="connsiteX7" fmla="*/ 0 w 12209417"/>
              <a:gd name="connsiteY7" fmla="*/ 5956300 h 6897189"/>
              <a:gd name="connsiteX8" fmla="*/ 0 w 12209417"/>
              <a:gd name="connsiteY8"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8144692 w 12209417"/>
              <a:gd name="connsiteY7" fmla="*/ 5961017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36131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61165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83040 w 12209417"/>
              <a:gd name="connsiteY5" fmla="*/ 6888480 h 6897189"/>
              <a:gd name="connsiteX6" fmla="*/ 8255726 w 12209417"/>
              <a:gd name="connsiteY6" fmla="*/ 6071798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97189"/>
              <a:gd name="connsiteX1" fmla="*/ 12192000 w 12209417"/>
              <a:gd name="connsiteY1" fmla="*/ 0 h 6897189"/>
              <a:gd name="connsiteX2" fmla="*/ 12209417 w 12209417"/>
              <a:gd name="connsiteY2" fmla="*/ 4493260 h 6897189"/>
              <a:gd name="connsiteX3" fmla="*/ 10737669 w 12209417"/>
              <a:gd name="connsiteY3" fmla="*/ 5956663 h 6897189"/>
              <a:gd name="connsiteX4" fmla="*/ 9788434 w 12209417"/>
              <a:gd name="connsiteY4" fmla="*/ 6897189 h 6897189"/>
              <a:gd name="connsiteX5" fmla="*/ 9035194 w 12209417"/>
              <a:gd name="connsiteY5" fmla="*/ 6861899 h 6897189"/>
              <a:gd name="connsiteX6" fmla="*/ 8255726 w 12209417"/>
              <a:gd name="connsiteY6" fmla="*/ 6071798 h 6897189"/>
              <a:gd name="connsiteX7" fmla="*/ 7903029 w 12209417"/>
              <a:gd name="connsiteY7" fmla="*/ 5974080 h 6897189"/>
              <a:gd name="connsiteX8" fmla="*/ 0 w 12209417"/>
              <a:gd name="connsiteY8" fmla="*/ 5956300 h 6897189"/>
              <a:gd name="connsiteX9" fmla="*/ 0 w 12209417"/>
              <a:gd name="connsiteY9" fmla="*/ 0 h 6897189"/>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903029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0 w 12209417"/>
              <a:gd name="connsiteY0" fmla="*/ 0 h 6865291"/>
              <a:gd name="connsiteX1" fmla="*/ 12192000 w 12209417"/>
              <a:gd name="connsiteY1" fmla="*/ 0 h 6865291"/>
              <a:gd name="connsiteX2" fmla="*/ 12209417 w 12209417"/>
              <a:gd name="connsiteY2" fmla="*/ 4493260 h 6865291"/>
              <a:gd name="connsiteX3" fmla="*/ 10737669 w 12209417"/>
              <a:gd name="connsiteY3" fmla="*/ 5956663 h 6865291"/>
              <a:gd name="connsiteX4" fmla="*/ 9825648 w 12209417"/>
              <a:gd name="connsiteY4" fmla="*/ 6865291 h 6865291"/>
              <a:gd name="connsiteX5" fmla="*/ 9035194 w 12209417"/>
              <a:gd name="connsiteY5" fmla="*/ 6861899 h 6865291"/>
              <a:gd name="connsiteX6" fmla="*/ 8255726 w 12209417"/>
              <a:gd name="connsiteY6" fmla="*/ 6071798 h 6865291"/>
              <a:gd name="connsiteX7" fmla="*/ 7767857 w 12209417"/>
              <a:gd name="connsiteY7" fmla="*/ 5974080 h 6865291"/>
              <a:gd name="connsiteX8" fmla="*/ 0 w 12209417"/>
              <a:gd name="connsiteY8" fmla="*/ 5956300 h 6865291"/>
              <a:gd name="connsiteX9" fmla="*/ 0 w 12209417"/>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1798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9170 w 12213393"/>
              <a:gd name="connsiteY5" fmla="*/ 6861899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9702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3544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3976 w 12213393"/>
              <a:gd name="connsiteY0" fmla="*/ 0 h 6865291"/>
              <a:gd name="connsiteX1" fmla="*/ 12195976 w 12213393"/>
              <a:gd name="connsiteY1" fmla="*/ 0 h 6865291"/>
              <a:gd name="connsiteX2" fmla="*/ 12213393 w 12213393"/>
              <a:gd name="connsiteY2" fmla="*/ 4493260 h 6865291"/>
              <a:gd name="connsiteX3" fmla="*/ 10741645 w 12213393"/>
              <a:gd name="connsiteY3" fmla="*/ 5956663 h 6865291"/>
              <a:gd name="connsiteX4" fmla="*/ 9829624 w 12213393"/>
              <a:gd name="connsiteY4" fmla="*/ 6865291 h 6865291"/>
              <a:gd name="connsiteX5" fmla="*/ 9036092 w 12213393"/>
              <a:gd name="connsiteY5" fmla="*/ 6864978 h 6865291"/>
              <a:gd name="connsiteX6" fmla="*/ 8253544 w 12213393"/>
              <a:gd name="connsiteY6" fmla="*/ 6075329 h 6865291"/>
              <a:gd name="connsiteX7" fmla="*/ 7771833 w 12213393"/>
              <a:gd name="connsiteY7" fmla="*/ 5974080 h 6865291"/>
              <a:gd name="connsiteX8" fmla="*/ 0 w 12213393"/>
              <a:gd name="connsiteY8" fmla="*/ 5972203 h 6865291"/>
              <a:gd name="connsiteX9" fmla="*/ 3976 w 12213393"/>
              <a:gd name="connsiteY9" fmla="*/ 0 h 6865291"/>
              <a:gd name="connsiteX0" fmla="*/ 45 w 12238645"/>
              <a:gd name="connsiteY0" fmla="*/ 0 h 6884747"/>
              <a:gd name="connsiteX1" fmla="*/ 12221228 w 12238645"/>
              <a:gd name="connsiteY1" fmla="*/ 19456 h 6884747"/>
              <a:gd name="connsiteX2" fmla="*/ 12238645 w 12238645"/>
              <a:gd name="connsiteY2" fmla="*/ 4512716 h 6884747"/>
              <a:gd name="connsiteX3" fmla="*/ 10766897 w 12238645"/>
              <a:gd name="connsiteY3" fmla="*/ 5976119 h 6884747"/>
              <a:gd name="connsiteX4" fmla="*/ 9854876 w 12238645"/>
              <a:gd name="connsiteY4" fmla="*/ 6884747 h 6884747"/>
              <a:gd name="connsiteX5" fmla="*/ 9061344 w 12238645"/>
              <a:gd name="connsiteY5" fmla="*/ 6884434 h 6884747"/>
              <a:gd name="connsiteX6" fmla="*/ 8278796 w 12238645"/>
              <a:gd name="connsiteY6" fmla="*/ 6094785 h 6884747"/>
              <a:gd name="connsiteX7" fmla="*/ 7797085 w 12238645"/>
              <a:gd name="connsiteY7" fmla="*/ 5993536 h 6884747"/>
              <a:gd name="connsiteX8" fmla="*/ 25252 w 12238645"/>
              <a:gd name="connsiteY8" fmla="*/ 5991659 h 6884747"/>
              <a:gd name="connsiteX9" fmla="*/ 45 w 12238645"/>
              <a:gd name="connsiteY9" fmla="*/ 0 h 6884747"/>
              <a:gd name="connsiteX0" fmla="*/ 45 w 12251345"/>
              <a:gd name="connsiteY0" fmla="*/ 0 h 6884747"/>
              <a:gd name="connsiteX1" fmla="*/ 12250411 w 12251345"/>
              <a:gd name="connsiteY1" fmla="*/ 29184 h 6884747"/>
              <a:gd name="connsiteX2" fmla="*/ 12238645 w 12251345"/>
              <a:gd name="connsiteY2" fmla="*/ 4512716 h 6884747"/>
              <a:gd name="connsiteX3" fmla="*/ 10766897 w 12251345"/>
              <a:gd name="connsiteY3" fmla="*/ 5976119 h 6884747"/>
              <a:gd name="connsiteX4" fmla="*/ 9854876 w 12251345"/>
              <a:gd name="connsiteY4" fmla="*/ 6884747 h 6884747"/>
              <a:gd name="connsiteX5" fmla="*/ 9061344 w 12251345"/>
              <a:gd name="connsiteY5" fmla="*/ 6884434 h 6884747"/>
              <a:gd name="connsiteX6" fmla="*/ 8278796 w 12251345"/>
              <a:gd name="connsiteY6" fmla="*/ 6094785 h 6884747"/>
              <a:gd name="connsiteX7" fmla="*/ 7797085 w 12251345"/>
              <a:gd name="connsiteY7" fmla="*/ 5993536 h 6884747"/>
              <a:gd name="connsiteX8" fmla="*/ 25252 w 12251345"/>
              <a:gd name="connsiteY8" fmla="*/ 5991659 h 6884747"/>
              <a:gd name="connsiteX9" fmla="*/ 45 w 12251345"/>
              <a:gd name="connsiteY9" fmla="*/ 0 h 6884747"/>
              <a:gd name="connsiteX0" fmla="*/ 45 w 12267828"/>
              <a:gd name="connsiteY0" fmla="*/ 0 h 6884747"/>
              <a:gd name="connsiteX1" fmla="*/ 12250411 w 12267828"/>
              <a:gd name="connsiteY1" fmla="*/ 29184 h 6884747"/>
              <a:gd name="connsiteX2" fmla="*/ 12267828 w 12267828"/>
              <a:gd name="connsiteY2" fmla="*/ 4493261 h 6884747"/>
              <a:gd name="connsiteX3" fmla="*/ 10766897 w 12267828"/>
              <a:gd name="connsiteY3" fmla="*/ 5976119 h 6884747"/>
              <a:gd name="connsiteX4" fmla="*/ 9854876 w 12267828"/>
              <a:gd name="connsiteY4" fmla="*/ 6884747 h 6884747"/>
              <a:gd name="connsiteX5" fmla="*/ 9061344 w 12267828"/>
              <a:gd name="connsiteY5" fmla="*/ 6884434 h 6884747"/>
              <a:gd name="connsiteX6" fmla="*/ 8278796 w 12267828"/>
              <a:gd name="connsiteY6" fmla="*/ 6094785 h 6884747"/>
              <a:gd name="connsiteX7" fmla="*/ 7797085 w 12267828"/>
              <a:gd name="connsiteY7" fmla="*/ 5993536 h 6884747"/>
              <a:gd name="connsiteX8" fmla="*/ 25252 w 12267828"/>
              <a:gd name="connsiteY8" fmla="*/ 5991659 h 6884747"/>
              <a:gd name="connsiteX9" fmla="*/ 45 w 12267828"/>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93261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 name="connsiteX0" fmla="*/ 13703 w 12281486"/>
              <a:gd name="connsiteY0" fmla="*/ 0 h 6884747"/>
              <a:gd name="connsiteX1" fmla="*/ 12264069 w 12281486"/>
              <a:gd name="connsiteY1" fmla="*/ 29184 h 6884747"/>
              <a:gd name="connsiteX2" fmla="*/ 12281486 w 12281486"/>
              <a:gd name="connsiteY2" fmla="*/ 4461456 h 6884747"/>
              <a:gd name="connsiteX3" fmla="*/ 10780555 w 12281486"/>
              <a:gd name="connsiteY3" fmla="*/ 5976119 h 6884747"/>
              <a:gd name="connsiteX4" fmla="*/ 9868534 w 12281486"/>
              <a:gd name="connsiteY4" fmla="*/ 6884747 h 6884747"/>
              <a:gd name="connsiteX5" fmla="*/ 9075002 w 12281486"/>
              <a:gd name="connsiteY5" fmla="*/ 6884434 h 6884747"/>
              <a:gd name="connsiteX6" fmla="*/ 8292454 w 12281486"/>
              <a:gd name="connsiteY6" fmla="*/ 6094785 h 6884747"/>
              <a:gd name="connsiteX7" fmla="*/ 7810743 w 12281486"/>
              <a:gd name="connsiteY7" fmla="*/ 5993536 h 6884747"/>
              <a:gd name="connsiteX8" fmla="*/ 0 w 12281486"/>
              <a:gd name="connsiteY8" fmla="*/ 5991659 h 6884747"/>
              <a:gd name="connsiteX9" fmla="*/ 13703 w 12281486"/>
              <a:gd name="connsiteY9" fmla="*/ 0 h 688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1486" h="6884747">
                <a:moveTo>
                  <a:pt x="13703" y="0"/>
                </a:moveTo>
                <a:lnTo>
                  <a:pt x="12264069" y="29184"/>
                </a:lnTo>
                <a:cubicBezTo>
                  <a:pt x="12269875" y="1526937"/>
                  <a:pt x="12275680" y="2963703"/>
                  <a:pt x="12281486" y="4461456"/>
                </a:cubicBezTo>
                <a:lnTo>
                  <a:pt x="10780555" y="5976119"/>
                </a:lnTo>
                <a:lnTo>
                  <a:pt x="9868534" y="6884747"/>
                </a:lnTo>
                <a:lnTo>
                  <a:pt x="9075002" y="6884434"/>
                </a:lnTo>
                <a:lnTo>
                  <a:pt x="8292454" y="6094785"/>
                </a:lnTo>
                <a:cubicBezTo>
                  <a:pt x="8143752" y="5971537"/>
                  <a:pt x="8284681" y="5996723"/>
                  <a:pt x="7810743" y="5993536"/>
                </a:cubicBezTo>
                <a:lnTo>
                  <a:pt x="0" y="5991659"/>
                </a:lnTo>
                <a:cubicBezTo>
                  <a:pt x="1325" y="4000925"/>
                  <a:pt x="12378" y="1990734"/>
                  <a:pt x="13703" y="0"/>
                </a:cubicBezTo>
                <a:close/>
              </a:path>
            </a:pathLst>
          </a:custGeom>
        </p:spPr>
        <p:txBody>
          <a:bodyPr/>
          <a:lstStyle/>
          <a:p>
            <a:r>
              <a:rPr lang="sv-SE"/>
              <a:t>Klicka på ikonen för att lägga till en bild</a:t>
            </a:r>
          </a:p>
        </p:txBody>
      </p:sp>
      <p:sp>
        <p:nvSpPr>
          <p:cNvPr id="9" name="Platshållare för text 8">
            <a:extLst>
              <a:ext uri="{FF2B5EF4-FFF2-40B4-BE49-F238E27FC236}">
                <a16:creationId xmlns:a16="http://schemas.microsoft.com/office/drawing/2014/main" id="{B78A799A-7E69-49A8-99D6-ECB19CD7437A}"/>
              </a:ext>
            </a:extLst>
          </p:cNvPr>
          <p:cNvSpPr>
            <a:spLocks noGrp="1"/>
          </p:cNvSpPr>
          <p:nvPr>
            <p:ph type="body" sz="quarter" idx="11" hasCustomPrompt="1"/>
          </p:nvPr>
        </p:nvSpPr>
        <p:spPr>
          <a:xfrm>
            <a:off x="369380" y="6216042"/>
            <a:ext cx="7442200" cy="496043"/>
          </a:xfrm>
          <a:prstGeom prst="rect">
            <a:avLst/>
          </a:prstGeom>
        </p:spPr>
        <p:txBody>
          <a:bodyPr/>
          <a:lstStyle>
            <a:lvl1pPr marL="0" indent="0">
              <a:buNone/>
              <a:defRPr b="1">
                <a:solidFill>
                  <a:schemeClr val="bg1"/>
                </a:solidFill>
              </a:defRPr>
            </a:lvl1pPr>
          </a:lstStyle>
          <a:p>
            <a:pPr lvl="0"/>
            <a:r>
              <a:rPr lang="sv-SE" b="1"/>
              <a:t>Rubrik på en rad</a:t>
            </a:r>
            <a:endParaRPr lang="sv-SE"/>
          </a:p>
        </p:txBody>
      </p:sp>
    </p:spTree>
    <p:extLst>
      <p:ext uri="{BB962C8B-B14F-4D97-AF65-F5344CB8AC3E}">
        <p14:creationId xmlns:p14="http://schemas.microsoft.com/office/powerpoint/2010/main" val="26260857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11492524" y="6261101"/>
            <a:ext cx="500184" cy="298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6240" tIns="47275" rIns="96240" bIns="47275">
            <a:spAutoFit/>
          </a:bodyPr>
          <a:lstStyle/>
          <a:p>
            <a:pPr>
              <a:spcBef>
                <a:spcPct val="50000"/>
              </a:spcBef>
            </a:pPr>
            <a:fld id="{6077BA2F-4F97-47ED-BC04-84ECAD999CBA}" type="slidenum">
              <a:rPr lang="sv-SE" sz="1320">
                <a:solidFill>
                  <a:schemeClr val="bg1"/>
                </a:solidFill>
              </a:rPr>
              <a:pPr>
                <a:spcBef>
                  <a:spcPct val="50000"/>
                </a:spcBef>
              </a:pPr>
              <a:t>‹#›</a:t>
            </a:fld>
            <a:endParaRPr lang="sv-SE" sz="1320"/>
          </a:p>
        </p:txBody>
      </p:sp>
      <p:pic>
        <p:nvPicPr>
          <p:cNvPr id="4" name="Bildobjekt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47855" y="228960"/>
            <a:ext cx="1018308" cy="1287360"/>
          </a:xfrm>
          <a:prstGeom prst="rect">
            <a:avLst/>
          </a:prstGeom>
        </p:spPr>
      </p:pic>
    </p:spTree>
    <p:extLst>
      <p:ext uri="{BB962C8B-B14F-4D97-AF65-F5344CB8AC3E}">
        <p14:creationId xmlns:p14="http://schemas.microsoft.com/office/powerpoint/2010/main" val="490867878"/>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Rect"/>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a:xfrm>
            <a:off x="432000" y="1614398"/>
            <a:ext cx="11328629" cy="466612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Languagetext_Bildbakgrund"/>
          <p:cNvSpPr txBox="1">
            <a:spLocks noChangeArrowheads="1"/>
          </p:cNvSpPr>
          <p:nvPr userDrawn="1"/>
        </p:nvSpPr>
        <p:spPr bwMode="auto">
          <a:xfrm>
            <a:off x="3801601" y="6458400"/>
            <a:ext cx="7501292" cy="230400"/>
          </a:xfrm>
          <a:prstGeom prst="rect">
            <a:avLst/>
          </a:prstGeom>
          <a:noFill/>
          <a:ln w="12700">
            <a:noFill/>
            <a:miter lim="800000"/>
            <a:headEnd/>
            <a:tailEnd/>
          </a:ln>
          <a:effectLst/>
        </p:spPr>
        <p:txBody>
          <a:bodyPr lIns="0" tIns="49775" rIns="95720" bIns="0"/>
          <a:lstStyle/>
          <a:p>
            <a:pPr algn="r"/>
            <a:endParaRPr lang="sv-SE" sz="144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1052742153"/>
      </p:ext>
    </p:extLst>
  </p:cSld>
  <p:clrMapOvr>
    <a:masterClrMapping/>
  </p:clrMapOvr>
  <p:extLst>
    <p:ext uri="{DCECCB84-F9BA-43D5-87BE-67443E8EF086}">
      <p15:sldGuideLst xmlns:p15="http://schemas.microsoft.com/office/powerpoint/2012/main">
        <p15:guide id="1" orient="horz" pos="180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Vågrät bild med innehåll">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07EED43E-842D-4052-8D46-1187F216AA15}"/>
              </a:ext>
            </a:extLst>
          </p:cNvPr>
          <p:cNvSpPr>
            <a:spLocks noGrp="1"/>
          </p:cNvSpPr>
          <p:nvPr>
            <p:ph type="pic" sz="quarter" idx="10"/>
          </p:nvPr>
        </p:nvSpPr>
        <p:spPr>
          <a:xfrm>
            <a:off x="0" y="2"/>
            <a:ext cx="12192000" cy="3349625"/>
          </a:xfrm>
          <a:prstGeom prst="rect">
            <a:avLst/>
          </a:prstGeom>
        </p:spPr>
        <p:txBody>
          <a:bodyPr/>
          <a:lstStyle/>
          <a:p>
            <a:r>
              <a:rPr lang="sv-SE"/>
              <a:t>Klicka på ikonen för att lägga till en bild</a:t>
            </a:r>
          </a:p>
        </p:txBody>
      </p:sp>
      <p:sp>
        <p:nvSpPr>
          <p:cNvPr id="6" name="Platshållare för text 5">
            <a:extLst>
              <a:ext uri="{FF2B5EF4-FFF2-40B4-BE49-F238E27FC236}">
                <a16:creationId xmlns:a16="http://schemas.microsoft.com/office/drawing/2014/main" id="{E9484A58-EF86-4261-B694-CF7D71D98E38}"/>
              </a:ext>
            </a:extLst>
          </p:cNvPr>
          <p:cNvSpPr>
            <a:spLocks noGrp="1"/>
          </p:cNvSpPr>
          <p:nvPr>
            <p:ph type="body" sz="quarter" idx="11" hasCustomPrompt="1"/>
          </p:nvPr>
        </p:nvSpPr>
        <p:spPr>
          <a:xfrm>
            <a:off x="664989" y="3814763"/>
            <a:ext cx="7639051" cy="865302"/>
          </a:xfrm>
          <a:prstGeom prst="rect">
            <a:avLst/>
          </a:prstGeom>
        </p:spPr>
        <p:txBody>
          <a:bodyPr/>
          <a:lstStyle>
            <a:lvl1pPr marL="0" indent="0">
              <a:lnSpc>
                <a:spcPct val="90000"/>
              </a:lnSpc>
              <a:buNone/>
              <a:defRPr sz="3200" b="1">
                <a:solidFill>
                  <a:srgbClr val="002060"/>
                </a:solidFill>
                <a:latin typeface="+mj-lt"/>
              </a:defRPr>
            </a:lvl1pPr>
          </a:lstStyle>
          <a:p>
            <a:pPr lvl="0"/>
            <a:r>
              <a:rPr lang="sv-SE"/>
              <a:t>Rubrik på en eller två rader</a:t>
            </a:r>
          </a:p>
        </p:txBody>
      </p:sp>
      <p:sp>
        <p:nvSpPr>
          <p:cNvPr id="8" name="Platshållare för text 7">
            <a:extLst>
              <a:ext uri="{FF2B5EF4-FFF2-40B4-BE49-F238E27FC236}">
                <a16:creationId xmlns:a16="http://schemas.microsoft.com/office/drawing/2014/main" id="{1BD35C61-DA37-4083-AB46-FBE3371538C4}"/>
              </a:ext>
            </a:extLst>
          </p:cNvPr>
          <p:cNvSpPr>
            <a:spLocks noGrp="1"/>
          </p:cNvSpPr>
          <p:nvPr>
            <p:ph type="body" sz="quarter" idx="12" hasCustomPrompt="1"/>
          </p:nvPr>
        </p:nvSpPr>
        <p:spPr>
          <a:xfrm>
            <a:off x="657226" y="5070475"/>
            <a:ext cx="7680325" cy="1620838"/>
          </a:xfrm>
          <a:prstGeom prst="rect">
            <a:avLst/>
          </a:prstGeom>
        </p:spPr>
        <p:txBody>
          <a:bodyPr/>
          <a:lstStyle>
            <a:lvl1pPr>
              <a:lnSpc>
                <a:spcPct val="130000"/>
              </a:lnSpc>
              <a:defRPr sz="2400"/>
            </a:lvl1pPr>
            <a:lvl2pPr>
              <a:lnSpc>
                <a:spcPct val="130000"/>
              </a:lnSpc>
              <a:defRPr sz="1800"/>
            </a:lvl2pPr>
          </a:lstStyle>
          <a:p>
            <a:pPr lvl="0"/>
            <a:r>
              <a:rPr lang="sv-SE"/>
              <a:t>Valfri text</a:t>
            </a:r>
          </a:p>
          <a:p>
            <a:pPr lvl="1"/>
            <a:r>
              <a:rPr lang="sv-SE"/>
              <a:t>Nivå två</a:t>
            </a:r>
          </a:p>
        </p:txBody>
      </p:sp>
    </p:spTree>
    <p:extLst>
      <p:ext uri="{BB962C8B-B14F-4D97-AF65-F5344CB8AC3E}">
        <p14:creationId xmlns:p14="http://schemas.microsoft.com/office/powerpoint/2010/main" val="16838850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t bakgrund polislogotyp">
    <p:spTree>
      <p:nvGrpSpPr>
        <p:cNvPr id="1" name=""/>
        <p:cNvGrpSpPr/>
        <p:nvPr/>
      </p:nvGrpSpPr>
      <p:grpSpPr>
        <a:xfrm>
          <a:off x="0" y="0"/>
          <a:ext cx="0" cy="0"/>
          <a:chOff x="0" y="0"/>
          <a:chExt cx="0" cy="0"/>
        </a:xfrm>
      </p:grpSpPr>
      <p:sp>
        <p:nvSpPr>
          <p:cNvPr id="3" name="Logo_cover">
            <a:extLst>
              <a:ext uri="{FF2B5EF4-FFF2-40B4-BE49-F238E27FC236}">
                <a16:creationId xmlns:a16="http://schemas.microsoft.com/office/drawing/2014/main" id="{144D7F30-A8E5-428C-AA21-119FF4DB5826}"/>
              </a:ext>
            </a:extLst>
          </p:cNvPr>
          <p:cNvSpPr/>
          <p:nvPr userDrawn="1"/>
        </p:nvSpPr>
        <p:spPr bwMode="auto">
          <a:xfrm>
            <a:off x="9552384" y="298293"/>
            <a:ext cx="2346816" cy="1036914"/>
          </a:xfrm>
          <a:prstGeom prst="rect">
            <a:avLst/>
          </a:prstGeom>
          <a:solidFill>
            <a:schemeClr val="bg1"/>
          </a:solidFill>
          <a:ln w="12699" cap="flat" cmpd="sng" algn="ctr">
            <a:solidFill>
              <a:schemeClr val="bg1"/>
            </a:solidFill>
            <a:prstDash val="solid"/>
            <a:round/>
            <a:headEnd type="none" w="med" len="med"/>
            <a:tailEnd type="none" w="med" len="med"/>
          </a:ln>
          <a:effectLst/>
        </p:spPr>
        <p:txBody>
          <a:bodyPr vert="horz" wrap="square" lIns="109728" tIns="54864" rIns="109728" bIns="54864" numCol="1" rtlCol="0" anchor="t" anchorCtr="0" compatLnSpc="1">
            <a:prstTxWarp prst="textNoShape">
              <a:avLst/>
            </a:prstTxWarp>
          </a:bodyPr>
          <a:lstStyle/>
          <a:p>
            <a:pPr marL="0" marR="0" indent="0" algn="l" defTabSz="1097280" rtl="0" eaLnBrk="0" fontAlgn="base" latinLnBrk="0" hangingPunct="0">
              <a:lnSpc>
                <a:spcPct val="100000"/>
              </a:lnSpc>
              <a:spcBef>
                <a:spcPct val="0"/>
              </a:spcBef>
              <a:spcAft>
                <a:spcPct val="0"/>
              </a:spcAft>
              <a:buClrTx/>
              <a:buSzTx/>
              <a:buFontTx/>
              <a:buNone/>
              <a:tabLst/>
            </a:pPr>
            <a:endParaRPr kumimoji="0" lang="sv-SE" sz="2880" b="0" i="0" u="none" strike="noStrike" cap="none" normalizeH="0" baseline="0" dirty="0">
              <a:ln>
                <a:noFill/>
              </a:ln>
              <a:solidFill>
                <a:schemeClr val="tx1"/>
              </a:solidFill>
              <a:effectLst/>
              <a:latin typeface="Arial" charset="0"/>
            </a:endParaRPr>
          </a:p>
        </p:txBody>
      </p:sp>
      <p:sp>
        <p:nvSpPr>
          <p:cNvPr id="5" name="Rectangle 8">
            <a:extLst>
              <a:ext uri="{FF2B5EF4-FFF2-40B4-BE49-F238E27FC236}">
                <a16:creationId xmlns:a16="http://schemas.microsoft.com/office/drawing/2014/main" id="{E1F2C01A-202A-4F0C-B25C-897896A6D32A}"/>
              </a:ext>
            </a:extLst>
          </p:cNvPr>
          <p:cNvSpPr>
            <a:spLocks noChangeArrowheads="1"/>
          </p:cNvSpPr>
          <p:nvPr userDrawn="1"/>
        </p:nvSpPr>
        <p:spPr bwMode="auto">
          <a:xfrm>
            <a:off x="11304000" y="6261101"/>
            <a:ext cx="595200" cy="298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6240" tIns="47275" rIns="96240" bIns="47275">
            <a:spAutoFit/>
          </a:bodyPr>
          <a:lstStyle/>
          <a:p>
            <a:pPr algn="r">
              <a:spcBef>
                <a:spcPct val="50000"/>
              </a:spcBef>
            </a:pPr>
            <a:fld id="{FE9CE125-4B7D-4DAD-AFDF-FC7D0B70E349}" type="slidenum">
              <a:rPr lang="sv-SE" sz="1320"/>
              <a:pPr algn="r">
                <a:spcBef>
                  <a:spcPct val="50000"/>
                </a:spcBef>
              </a:pPr>
              <a:t>‹#›</a:t>
            </a:fld>
            <a:endParaRPr lang="sv-SE" sz="1320" dirty="0"/>
          </a:p>
        </p:txBody>
      </p:sp>
      <p:pic>
        <p:nvPicPr>
          <p:cNvPr id="8" name="Bildobjekt 3">
            <a:extLst>
              <a:ext uri="{FF2B5EF4-FFF2-40B4-BE49-F238E27FC236}">
                <a16:creationId xmlns:a16="http://schemas.microsoft.com/office/drawing/2014/main" id="{2D5626C8-B82D-1DA3-830D-C25763A3FB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84496" y="526051"/>
            <a:ext cx="587485" cy="742709"/>
          </a:xfrm>
          <a:prstGeom prst="rect">
            <a:avLst/>
          </a:prstGeom>
        </p:spPr>
      </p:pic>
    </p:spTree>
    <p:extLst>
      <p:ext uri="{BB962C8B-B14F-4D97-AF65-F5344CB8AC3E}">
        <p14:creationId xmlns:p14="http://schemas.microsoft.com/office/powerpoint/2010/main" val="7526101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it bakgrund ingen logotyp">
    <p:spTree>
      <p:nvGrpSpPr>
        <p:cNvPr id="1" name=""/>
        <p:cNvGrpSpPr/>
        <p:nvPr/>
      </p:nvGrpSpPr>
      <p:grpSpPr>
        <a:xfrm>
          <a:off x="0" y="0"/>
          <a:ext cx="0" cy="0"/>
          <a:chOff x="0" y="0"/>
          <a:chExt cx="0" cy="0"/>
        </a:xfrm>
      </p:grpSpPr>
      <p:sp>
        <p:nvSpPr>
          <p:cNvPr id="3" name="Logo_cover">
            <a:extLst>
              <a:ext uri="{FF2B5EF4-FFF2-40B4-BE49-F238E27FC236}">
                <a16:creationId xmlns:a16="http://schemas.microsoft.com/office/drawing/2014/main" id="{144D7F30-A8E5-428C-AA21-119FF4DB5826}"/>
              </a:ext>
            </a:extLst>
          </p:cNvPr>
          <p:cNvSpPr/>
          <p:nvPr userDrawn="1"/>
        </p:nvSpPr>
        <p:spPr bwMode="auto">
          <a:xfrm>
            <a:off x="9552384" y="298293"/>
            <a:ext cx="2346816" cy="1036914"/>
          </a:xfrm>
          <a:prstGeom prst="rect">
            <a:avLst/>
          </a:prstGeom>
          <a:solidFill>
            <a:schemeClr val="bg1"/>
          </a:solidFill>
          <a:ln w="12699" cap="flat" cmpd="sng" algn="ctr">
            <a:solidFill>
              <a:schemeClr val="bg1"/>
            </a:solidFill>
            <a:prstDash val="solid"/>
            <a:round/>
            <a:headEnd type="none" w="med" len="med"/>
            <a:tailEnd type="none" w="med" len="med"/>
          </a:ln>
          <a:effectLst/>
        </p:spPr>
        <p:txBody>
          <a:bodyPr vert="horz" wrap="square" lIns="109728" tIns="54864" rIns="109728" bIns="54864" numCol="1" rtlCol="0" anchor="t" anchorCtr="0" compatLnSpc="1">
            <a:prstTxWarp prst="textNoShape">
              <a:avLst/>
            </a:prstTxWarp>
          </a:bodyPr>
          <a:lstStyle/>
          <a:p>
            <a:pPr marL="0" marR="0" indent="0" algn="l" defTabSz="1097280" rtl="0" eaLnBrk="0" fontAlgn="base" latinLnBrk="0" hangingPunct="0">
              <a:lnSpc>
                <a:spcPct val="100000"/>
              </a:lnSpc>
              <a:spcBef>
                <a:spcPct val="0"/>
              </a:spcBef>
              <a:spcAft>
                <a:spcPct val="0"/>
              </a:spcAft>
              <a:buClrTx/>
              <a:buSzTx/>
              <a:buFontTx/>
              <a:buNone/>
              <a:tabLst/>
            </a:pPr>
            <a:endParaRPr kumimoji="0" lang="sv-SE" sz="2880" b="0" i="0" u="none" strike="noStrike" cap="none" normalizeH="0" baseline="0" dirty="0">
              <a:ln>
                <a:noFill/>
              </a:ln>
              <a:solidFill>
                <a:schemeClr val="tx1"/>
              </a:solidFill>
              <a:effectLst/>
              <a:latin typeface="Arial" charset="0"/>
            </a:endParaRPr>
          </a:p>
        </p:txBody>
      </p:sp>
      <p:sp>
        <p:nvSpPr>
          <p:cNvPr id="5" name="Rectangle 8">
            <a:extLst>
              <a:ext uri="{FF2B5EF4-FFF2-40B4-BE49-F238E27FC236}">
                <a16:creationId xmlns:a16="http://schemas.microsoft.com/office/drawing/2014/main" id="{E1F2C01A-202A-4F0C-B25C-897896A6D32A}"/>
              </a:ext>
            </a:extLst>
          </p:cNvPr>
          <p:cNvSpPr>
            <a:spLocks noChangeArrowheads="1"/>
          </p:cNvSpPr>
          <p:nvPr userDrawn="1"/>
        </p:nvSpPr>
        <p:spPr bwMode="auto">
          <a:xfrm>
            <a:off x="11304000" y="6261101"/>
            <a:ext cx="595200" cy="298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6240" tIns="47275" rIns="96240" bIns="47275">
            <a:spAutoFit/>
          </a:bodyPr>
          <a:lstStyle/>
          <a:p>
            <a:pPr algn="r">
              <a:spcBef>
                <a:spcPct val="50000"/>
              </a:spcBef>
            </a:pPr>
            <a:fld id="{FE9CE125-4B7D-4DAD-AFDF-FC7D0B70E349}" type="slidenum">
              <a:rPr lang="sv-SE" sz="1320"/>
              <a:pPr algn="r">
                <a:spcBef>
                  <a:spcPct val="50000"/>
                </a:spcBef>
              </a:pPr>
              <a:t>‹#›</a:t>
            </a:fld>
            <a:endParaRPr lang="sv-SE" sz="1320" dirty="0"/>
          </a:p>
        </p:txBody>
      </p:sp>
      <p:sp>
        <p:nvSpPr>
          <p:cNvPr id="4" name="Platshållare för innehåll 2">
            <a:extLst>
              <a:ext uri="{FF2B5EF4-FFF2-40B4-BE49-F238E27FC236}">
                <a16:creationId xmlns:a16="http://schemas.microsoft.com/office/drawing/2014/main" id="{C3519407-6CF0-1450-540E-29EFDF3A287B}"/>
              </a:ext>
            </a:extLst>
          </p:cNvPr>
          <p:cNvSpPr>
            <a:spLocks noGrp="1"/>
          </p:cNvSpPr>
          <p:nvPr>
            <p:ph idx="1"/>
          </p:nvPr>
        </p:nvSpPr>
        <p:spPr>
          <a:xfrm>
            <a:off x="432000" y="1614398"/>
            <a:ext cx="11321709" cy="466612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Und_kort_ovan_linje">
            <a:extLst>
              <a:ext uri="{FF2B5EF4-FFF2-40B4-BE49-F238E27FC236}">
                <a16:creationId xmlns:a16="http://schemas.microsoft.com/office/drawing/2014/main" id="{E185FCA6-F17A-E513-4E35-14E1111B1B45}"/>
              </a:ext>
            </a:extLst>
          </p:cNvPr>
          <p:cNvSpPr txBox="1"/>
          <p:nvPr userDrawn="1"/>
        </p:nvSpPr>
        <p:spPr>
          <a:xfrm>
            <a:off x="2864630" y="6251040"/>
            <a:ext cx="8438263" cy="240066"/>
          </a:xfrm>
          <a:prstGeom prst="rect">
            <a:avLst/>
          </a:prstGeom>
          <a:noFill/>
        </p:spPr>
        <p:txBody>
          <a:bodyPr wrap="square" rtlCol="0">
            <a:spAutoFit/>
          </a:bodyPr>
          <a:lstStyle/>
          <a:p>
            <a:pPr algn="r"/>
            <a:r>
              <a:rPr lang="sv-SE" sz="960" b="0" baseline="0" dirty="0">
                <a:solidFill>
                  <a:srgbClr val="9B9B9B"/>
                </a:solidFill>
                <a:latin typeface="Arial" panose="020B0604020202020204" pitchFamily="34" charset="0"/>
                <a:cs typeface="Times New Roman" panose="02020603050405020304" pitchFamily="18" charset="0"/>
              </a:rPr>
              <a:t>Informationsklass Ej klassad</a:t>
            </a:r>
          </a:p>
        </p:txBody>
      </p:sp>
      <p:sp>
        <p:nvSpPr>
          <p:cNvPr id="7" name="DateText_Bildbakgrund">
            <a:extLst>
              <a:ext uri="{FF2B5EF4-FFF2-40B4-BE49-F238E27FC236}">
                <a16:creationId xmlns:a16="http://schemas.microsoft.com/office/drawing/2014/main" id="{F99EB5E8-F13C-7595-E273-3E8DD999248E}"/>
              </a:ext>
            </a:extLst>
          </p:cNvPr>
          <p:cNvSpPr txBox="1">
            <a:spLocks noChangeArrowheads="1"/>
          </p:cNvSpPr>
          <p:nvPr userDrawn="1"/>
        </p:nvSpPr>
        <p:spPr bwMode="auto">
          <a:xfrm>
            <a:off x="3801601" y="6458400"/>
            <a:ext cx="7501292" cy="28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9775" rIns="95720" bIns="49775">
            <a:spAutoFit/>
          </a:bodyPr>
          <a:lstStyle/>
          <a:p>
            <a:pPr algn="r"/>
            <a:endParaRPr lang="sv-SE" sz="1200" dirty="0">
              <a:latin typeface="Times New Roman" pitchFamily="18" charset="0"/>
              <a:cs typeface="Times New Roman" pitchFamily="18" charset="0"/>
            </a:endParaRPr>
          </a:p>
        </p:txBody>
      </p:sp>
      <p:sp>
        <p:nvSpPr>
          <p:cNvPr id="2" name="Rubrik1">
            <a:extLst>
              <a:ext uri="{FF2B5EF4-FFF2-40B4-BE49-F238E27FC236}">
                <a16:creationId xmlns:a16="http://schemas.microsoft.com/office/drawing/2014/main" id="{ACA3541F-1425-739A-5639-B5E1C6C9AC0D}"/>
              </a:ext>
            </a:extLst>
          </p:cNvPr>
          <p:cNvSpPr>
            <a:spLocks noGrp="1"/>
          </p:cNvSpPr>
          <p:nvPr>
            <p:ph type="title"/>
          </p:nvPr>
        </p:nvSpPr>
        <p:spPr>
          <a:xfrm>
            <a:off x="432000" y="302400"/>
            <a:ext cx="11321709" cy="1143000"/>
          </a:xfrm>
        </p:spPr>
        <p:txBody>
          <a:bodyPr/>
          <a:lstStyle/>
          <a:p>
            <a:r>
              <a:rPr lang="sv-SE"/>
              <a:t>Klicka här för att ändra mall för rubrikformat</a:t>
            </a:r>
          </a:p>
        </p:txBody>
      </p:sp>
    </p:spTree>
    <p:extLst>
      <p:ext uri="{BB962C8B-B14F-4D97-AF65-F5344CB8AC3E}">
        <p14:creationId xmlns:p14="http://schemas.microsoft.com/office/powerpoint/2010/main" val="40690840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247" y="4406901"/>
            <a:ext cx="10363200" cy="1362076"/>
          </a:xfrm>
        </p:spPr>
        <p:txBody>
          <a:bodyPr anchor="t"/>
          <a:lstStyle>
            <a:lvl1pPr algn="l">
              <a:defRPr sz="4200" b="1" cap="all"/>
            </a:lvl1pPr>
          </a:lstStyle>
          <a:p>
            <a:r>
              <a:rPr lang="sv-SE"/>
              <a:t>Klicka här för att ändra mall för rubrikformat</a:t>
            </a:r>
            <a:endParaRPr lang="sv-SE" dirty="0"/>
          </a:p>
        </p:txBody>
      </p:sp>
      <p:sp>
        <p:nvSpPr>
          <p:cNvPr id="3" name="Platshållare för text 2"/>
          <p:cNvSpPr>
            <a:spLocks noGrp="1"/>
          </p:cNvSpPr>
          <p:nvPr>
            <p:ph type="body" idx="1"/>
          </p:nvPr>
        </p:nvSpPr>
        <p:spPr>
          <a:xfrm>
            <a:off x="963247" y="2906713"/>
            <a:ext cx="10363200" cy="1500187"/>
          </a:xfrm>
        </p:spPr>
        <p:txBody>
          <a:bodyPr anchor="b"/>
          <a:lstStyle>
            <a:lvl1pPr marL="0" indent="0">
              <a:buNone/>
              <a:defRPr sz="2160"/>
            </a:lvl1pPr>
            <a:lvl2pPr marL="486259" indent="0">
              <a:buNone/>
              <a:defRPr sz="1920"/>
            </a:lvl2pPr>
            <a:lvl3pPr marL="972520" indent="0">
              <a:buNone/>
              <a:defRPr sz="1680"/>
            </a:lvl3pPr>
            <a:lvl4pPr marL="1458779" indent="0">
              <a:buNone/>
              <a:defRPr sz="1440"/>
            </a:lvl4pPr>
            <a:lvl5pPr marL="1945038" indent="0">
              <a:buNone/>
              <a:defRPr sz="1440"/>
            </a:lvl5pPr>
            <a:lvl6pPr marL="2431298" indent="0">
              <a:buNone/>
              <a:defRPr sz="1440"/>
            </a:lvl6pPr>
            <a:lvl7pPr marL="2917558" indent="0">
              <a:buNone/>
              <a:defRPr sz="1440"/>
            </a:lvl7pPr>
            <a:lvl8pPr marL="3403818" indent="0">
              <a:buNone/>
              <a:defRPr sz="1440"/>
            </a:lvl8pPr>
            <a:lvl9pPr marL="3890077" indent="0">
              <a:buNone/>
              <a:defRPr sz="1440"/>
            </a:lvl9pPr>
          </a:lstStyle>
          <a:p>
            <a:pPr lvl="0"/>
            <a:r>
              <a:rPr lang="sv-SE"/>
              <a:t>Klicka här för att ändra format på bakgrundstexten</a:t>
            </a:r>
          </a:p>
        </p:txBody>
      </p:sp>
    </p:spTree>
    <p:extLst>
      <p:ext uri="{BB962C8B-B14F-4D97-AF65-F5344CB8AC3E}">
        <p14:creationId xmlns:p14="http://schemas.microsoft.com/office/powerpoint/2010/main" val="6494400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Rect"/>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431371" y="1614399"/>
            <a:ext cx="5568619" cy="4666118"/>
          </a:xfrm>
        </p:spPr>
        <p:txBody>
          <a:bodyPr/>
          <a:lstStyle>
            <a:lvl1pPr>
              <a:defRPr sz="3000"/>
            </a:lvl1pPr>
            <a:lvl2pPr>
              <a:defRPr sz="2520"/>
            </a:lvl2pPr>
            <a:lvl3pPr>
              <a:defRPr sz="2160"/>
            </a:lvl3pPr>
            <a:lvl4pPr>
              <a:defRPr sz="1920"/>
            </a:lvl4pPr>
            <a:lvl5pPr>
              <a:defRPr sz="1920"/>
            </a:lvl5pPr>
            <a:lvl6pPr>
              <a:defRPr sz="1920"/>
            </a:lvl6pPr>
            <a:lvl7pPr>
              <a:defRPr sz="1920"/>
            </a:lvl7pPr>
            <a:lvl8pPr>
              <a:defRPr sz="1920"/>
            </a:lvl8pPr>
            <a:lvl9pPr>
              <a:defRPr sz="192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192013" y="1614399"/>
            <a:ext cx="5568617" cy="4666118"/>
          </a:xfrm>
        </p:spPr>
        <p:txBody>
          <a:bodyPr/>
          <a:lstStyle>
            <a:lvl1pPr>
              <a:defRPr sz="3000"/>
            </a:lvl1pPr>
            <a:lvl2pPr>
              <a:defRPr sz="2520"/>
            </a:lvl2pPr>
            <a:lvl3pPr>
              <a:defRPr sz="2160"/>
            </a:lvl3pPr>
            <a:lvl4pPr>
              <a:defRPr sz="1920"/>
            </a:lvl4pPr>
            <a:lvl5pPr>
              <a:defRPr sz="1920"/>
            </a:lvl5pPr>
            <a:lvl6pPr>
              <a:defRPr sz="1920"/>
            </a:lvl6pPr>
            <a:lvl7pPr>
              <a:defRPr sz="1920"/>
            </a:lvl7pPr>
            <a:lvl8pPr>
              <a:defRPr sz="1920"/>
            </a:lvl8pPr>
            <a:lvl9pPr>
              <a:defRPr sz="192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28967444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2" name="RubrikRect"/>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432001" y="2211934"/>
            <a:ext cx="5567991" cy="4068583"/>
          </a:xfrm>
        </p:spPr>
        <p:txBody>
          <a:bodyPr/>
          <a:lstStyle>
            <a:lvl1pPr>
              <a:defRPr sz="3000"/>
            </a:lvl1pPr>
            <a:lvl2pPr>
              <a:defRPr sz="2520"/>
            </a:lvl2pPr>
            <a:lvl3pPr>
              <a:defRPr sz="2160"/>
            </a:lvl3pPr>
            <a:lvl4pPr>
              <a:defRPr sz="1920"/>
            </a:lvl4pPr>
            <a:lvl5pPr>
              <a:defRPr sz="1920"/>
            </a:lvl5pPr>
            <a:lvl6pPr>
              <a:defRPr sz="1920"/>
            </a:lvl6pPr>
            <a:lvl7pPr>
              <a:defRPr sz="1920"/>
            </a:lvl7pPr>
            <a:lvl8pPr>
              <a:defRPr sz="1920"/>
            </a:lvl8pPr>
            <a:lvl9pPr>
              <a:defRPr sz="192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192011" y="2211934"/>
            <a:ext cx="5567989" cy="4068583"/>
          </a:xfrm>
        </p:spPr>
        <p:txBody>
          <a:bodyPr/>
          <a:lstStyle>
            <a:lvl1pPr>
              <a:defRPr sz="3000"/>
            </a:lvl1pPr>
            <a:lvl2pPr>
              <a:defRPr sz="2520"/>
            </a:lvl2pPr>
            <a:lvl3pPr>
              <a:defRPr sz="2160"/>
            </a:lvl3pPr>
            <a:lvl4pPr>
              <a:defRPr sz="1920"/>
            </a:lvl4pPr>
            <a:lvl5pPr>
              <a:defRPr sz="1920"/>
            </a:lvl5pPr>
            <a:lvl6pPr>
              <a:defRPr sz="1920"/>
            </a:lvl6pPr>
            <a:lvl7pPr>
              <a:defRPr sz="1920"/>
            </a:lvl7pPr>
            <a:lvl8pPr>
              <a:defRPr sz="1920"/>
            </a:lvl8pPr>
            <a:lvl9pPr>
              <a:defRPr sz="192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2">
            <a:extLst>
              <a:ext uri="{FF2B5EF4-FFF2-40B4-BE49-F238E27FC236}">
                <a16:creationId xmlns:a16="http://schemas.microsoft.com/office/drawing/2014/main" id="{7354FFB4-E1B4-C67C-C7DE-AD1660B3C9D9}"/>
              </a:ext>
            </a:extLst>
          </p:cNvPr>
          <p:cNvSpPr>
            <a:spLocks noGrp="1"/>
          </p:cNvSpPr>
          <p:nvPr>
            <p:ph type="body" idx="10"/>
          </p:nvPr>
        </p:nvSpPr>
        <p:spPr>
          <a:xfrm>
            <a:off x="432001" y="1614398"/>
            <a:ext cx="5567991" cy="534149"/>
          </a:xfrm>
        </p:spPr>
        <p:txBody>
          <a:bodyPr anchor="b"/>
          <a:lstStyle>
            <a:lvl1pPr marL="0" indent="0">
              <a:buNone/>
              <a:defRPr sz="2520" b="1"/>
            </a:lvl1pPr>
            <a:lvl2pPr marL="486259" indent="0">
              <a:buNone/>
              <a:defRPr sz="2160" b="1"/>
            </a:lvl2pPr>
            <a:lvl3pPr marL="972520" indent="0">
              <a:buNone/>
              <a:defRPr sz="1920" b="1"/>
            </a:lvl3pPr>
            <a:lvl4pPr marL="1458779" indent="0">
              <a:buNone/>
              <a:defRPr sz="1680" b="1"/>
            </a:lvl4pPr>
            <a:lvl5pPr marL="1945038" indent="0">
              <a:buNone/>
              <a:defRPr sz="1680" b="1"/>
            </a:lvl5pPr>
            <a:lvl6pPr marL="2431298" indent="0">
              <a:buNone/>
              <a:defRPr sz="1680" b="1"/>
            </a:lvl6pPr>
            <a:lvl7pPr marL="2917558" indent="0">
              <a:buNone/>
              <a:defRPr sz="1680" b="1"/>
            </a:lvl7pPr>
            <a:lvl8pPr marL="3403818" indent="0">
              <a:buNone/>
              <a:defRPr sz="1680" b="1"/>
            </a:lvl8pPr>
            <a:lvl9pPr marL="3890077" indent="0">
              <a:buNone/>
              <a:defRPr sz="1680" b="1"/>
            </a:lvl9pPr>
          </a:lstStyle>
          <a:p>
            <a:pPr lvl="0"/>
            <a:r>
              <a:rPr lang="sv-SE"/>
              <a:t>Klicka här för att ändra format på bakgrundstexten</a:t>
            </a:r>
          </a:p>
        </p:txBody>
      </p:sp>
      <p:sp>
        <p:nvSpPr>
          <p:cNvPr id="6" name="Platshållare för text 4">
            <a:extLst>
              <a:ext uri="{FF2B5EF4-FFF2-40B4-BE49-F238E27FC236}">
                <a16:creationId xmlns:a16="http://schemas.microsoft.com/office/drawing/2014/main" id="{F366F1E6-A17D-1CFB-0E1B-FE856C29EA1A}"/>
              </a:ext>
            </a:extLst>
          </p:cNvPr>
          <p:cNvSpPr>
            <a:spLocks noGrp="1"/>
          </p:cNvSpPr>
          <p:nvPr>
            <p:ph type="body" sz="quarter" idx="3"/>
          </p:nvPr>
        </p:nvSpPr>
        <p:spPr>
          <a:xfrm>
            <a:off x="6192011" y="1614397"/>
            <a:ext cx="5567989" cy="534149"/>
          </a:xfrm>
        </p:spPr>
        <p:txBody>
          <a:bodyPr anchor="b"/>
          <a:lstStyle>
            <a:lvl1pPr marL="0" indent="0">
              <a:buNone/>
              <a:defRPr sz="2520" b="1"/>
            </a:lvl1pPr>
            <a:lvl2pPr marL="486259" indent="0">
              <a:buNone/>
              <a:defRPr sz="2160" b="1"/>
            </a:lvl2pPr>
            <a:lvl3pPr marL="972520" indent="0">
              <a:buNone/>
              <a:defRPr sz="1920" b="1"/>
            </a:lvl3pPr>
            <a:lvl4pPr marL="1458779" indent="0">
              <a:buNone/>
              <a:defRPr sz="1680" b="1"/>
            </a:lvl4pPr>
            <a:lvl5pPr marL="1945038" indent="0">
              <a:buNone/>
              <a:defRPr sz="1680" b="1"/>
            </a:lvl5pPr>
            <a:lvl6pPr marL="2431298" indent="0">
              <a:buNone/>
              <a:defRPr sz="1680" b="1"/>
            </a:lvl6pPr>
            <a:lvl7pPr marL="2917558" indent="0">
              <a:buNone/>
              <a:defRPr sz="1680" b="1"/>
            </a:lvl7pPr>
            <a:lvl8pPr marL="3403818" indent="0">
              <a:buNone/>
              <a:defRPr sz="1680" b="1"/>
            </a:lvl8pPr>
            <a:lvl9pPr marL="3890077" indent="0">
              <a:buNone/>
              <a:defRPr sz="1680" b="1"/>
            </a:lvl9pPr>
          </a:lstStyle>
          <a:p>
            <a:pPr lvl="0"/>
            <a:r>
              <a:rPr lang="sv-SE"/>
              <a:t>Klicka här för att ändra format på bakgrundstexten</a:t>
            </a:r>
          </a:p>
        </p:txBody>
      </p:sp>
    </p:spTree>
    <p:extLst>
      <p:ext uri="{BB962C8B-B14F-4D97-AF65-F5344CB8AC3E}">
        <p14:creationId xmlns:p14="http://schemas.microsoft.com/office/powerpoint/2010/main" val="36934938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Rect"/>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2218498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0656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31371" y="273051"/>
            <a:ext cx="4189476" cy="1162050"/>
          </a:xfrm>
        </p:spPr>
        <p:txBody>
          <a:bodyPr anchor="b"/>
          <a:lstStyle>
            <a:lvl1pPr algn="l">
              <a:defRPr sz="2160" b="1"/>
            </a:lvl1pPr>
          </a:lstStyle>
          <a:p>
            <a:r>
              <a:rPr lang="sv-SE"/>
              <a:t>Klicka här för att ändra mall för rubrikformat</a:t>
            </a:r>
          </a:p>
        </p:txBody>
      </p:sp>
      <p:sp>
        <p:nvSpPr>
          <p:cNvPr id="3" name="Platshållare för innehåll 2"/>
          <p:cNvSpPr>
            <a:spLocks noGrp="1"/>
          </p:cNvSpPr>
          <p:nvPr>
            <p:ph idx="1"/>
          </p:nvPr>
        </p:nvSpPr>
        <p:spPr>
          <a:xfrm>
            <a:off x="4767384" y="273051"/>
            <a:ext cx="6993245" cy="6007466"/>
          </a:xfrm>
        </p:spPr>
        <p:txBody>
          <a:bodyPr/>
          <a:lstStyle>
            <a:lvl1pPr>
              <a:defRPr sz="3360"/>
            </a:lvl1pPr>
            <a:lvl2pPr>
              <a:defRPr sz="3000"/>
            </a:lvl2pPr>
            <a:lvl3pPr>
              <a:defRPr sz="2520"/>
            </a:lvl3pPr>
            <a:lvl4pPr>
              <a:defRPr sz="2160"/>
            </a:lvl4pPr>
            <a:lvl5pPr>
              <a:defRPr sz="2160"/>
            </a:lvl5pPr>
            <a:lvl6pPr>
              <a:defRPr sz="2160"/>
            </a:lvl6pPr>
            <a:lvl7pPr>
              <a:defRPr sz="2160"/>
            </a:lvl7pPr>
            <a:lvl8pPr>
              <a:defRPr sz="2160"/>
            </a:lvl8pPr>
            <a:lvl9pPr>
              <a:defRPr sz="216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31371" y="1435101"/>
            <a:ext cx="4189476" cy="4845416"/>
          </a:xfrm>
        </p:spPr>
        <p:txBody>
          <a:bodyPr/>
          <a:lstStyle>
            <a:lvl1pPr marL="0" indent="0">
              <a:buNone/>
              <a:defRPr sz="1440"/>
            </a:lvl1pPr>
            <a:lvl2pPr marL="486259" indent="0">
              <a:buNone/>
              <a:defRPr sz="1320"/>
            </a:lvl2pPr>
            <a:lvl3pPr marL="972520" indent="0">
              <a:buNone/>
              <a:defRPr sz="1080"/>
            </a:lvl3pPr>
            <a:lvl4pPr marL="1458779" indent="0">
              <a:buNone/>
              <a:defRPr sz="960"/>
            </a:lvl4pPr>
            <a:lvl5pPr marL="1945038" indent="0">
              <a:buNone/>
              <a:defRPr sz="960"/>
            </a:lvl5pPr>
            <a:lvl6pPr marL="2431298" indent="0">
              <a:buNone/>
              <a:defRPr sz="960"/>
            </a:lvl6pPr>
            <a:lvl7pPr marL="2917558" indent="0">
              <a:buNone/>
              <a:defRPr sz="960"/>
            </a:lvl7pPr>
            <a:lvl8pPr marL="3403818" indent="0">
              <a:buNone/>
              <a:defRPr sz="960"/>
            </a:lvl8pPr>
            <a:lvl9pPr marL="3890077" indent="0">
              <a:buNone/>
              <a:defRPr sz="960"/>
            </a:lvl9pPr>
          </a:lstStyle>
          <a:p>
            <a:pPr lvl="0"/>
            <a:r>
              <a:rPr lang="sv-SE"/>
              <a:t>Klicka här för att ändra format på bakgrundstexten</a:t>
            </a:r>
          </a:p>
        </p:txBody>
      </p:sp>
    </p:spTree>
    <p:extLst>
      <p:ext uri="{BB962C8B-B14F-4D97-AF65-F5344CB8AC3E}">
        <p14:creationId xmlns:p14="http://schemas.microsoft.com/office/powerpoint/2010/main" val="30171340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555" y="4800600"/>
            <a:ext cx="7315200" cy="566738"/>
          </a:xfrm>
        </p:spPr>
        <p:txBody>
          <a:bodyPr anchor="b"/>
          <a:lstStyle>
            <a:lvl1pPr algn="l">
              <a:defRPr sz="2160" b="1"/>
            </a:lvl1pPr>
          </a:lstStyle>
          <a:p>
            <a:r>
              <a:rPr lang="sv-SE"/>
              <a:t>Klicka här för att ändra mall för rubrikformat</a:t>
            </a:r>
            <a:endParaRPr lang="sv-SE" dirty="0"/>
          </a:p>
        </p:txBody>
      </p:sp>
      <p:sp>
        <p:nvSpPr>
          <p:cNvPr id="3" name="Platshållare för bild 2"/>
          <p:cNvSpPr>
            <a:spLocks noGrp="1"/>
          </p:cNvSpPr>
          <p:nvPr>
            <p:ph type="pic" idx="1"/>
          </p:nvPr>
        </p:nvSpPr>
        <p:spPr>
          <a:xfrm>
            <a:off x="2389555" y="612775"/>
            <a:ext cx="7315200" cy="4114800"/>
          </a:xfrm>
        </p:spPr>
        <p:txBody>
          <a:bodyPr/>
          <a:lstStyle>
            <a:lvl1pPr marL="0" indent="0">
              <a:buNone/>
              <a:defRPr sz="3360"/>
            </a:lvl1pPr>
            <a:lvl2pPr marL="486259" indent="0">
              <a:buNone/>
              <a:defRPr sz="3000"/>
            </a:lvl2pPr>
            <a:lvl3pPr marL="972520" indent="0">
              <a:buNone/>
              <a:defRPr sz="2520"/>
            </a:lvl3pPr>
            <a:lvl4pPr marL="1458779" indent="0">
              <a:buNone/>
              <a:defRPr sz="2160"/>
            </a:lvl4pPr>
            <a:lvl5pPr marL="1945038" indent="0">
              <a:buNone/>
              <a:defRPr sz="2160"/>
            </a:lvl5pPr>
            <a:lvl6pPr marL="2431298" indent="0">
              <a:buNone/>
              <a:defRPr sz="2160"/>
            </a:lvl6pPr>
            <a:lvl7pPr marL="2917558" indent="0">
              <a:buNone/>
              <a:defRPr sz="2160"/>
            </a:lvl7pPr>
            <a:lvl8pPr marL="3403818" indent="0">
              <a:buNone/>
              <a:defRPr sz="2160"/>
            </a:lvl8pPr>
            <a:lvl9pPr marL="3890077" indent="0">
              <a:buNone/>
              <a:defRPr sz="2160"/>
            </a:lvl9pPr>
          </a:lstStyle>
          <a:p>
            <a:r>
              <a:rPr lang="sv-SE"/>
              <a:t>Klicka på ikonen för att lägga till en bild</a:t>
            </a:r>
          </a:p>
        </p:txBody>
      </p:sp>
      <p:sp>
        <p:nvSpPr>
          <p:cNvPr id="4" name="Platshållare för text 3"/>
          <p:cNvSpPr>
            <a:spLocks noGrp="1"/>
          </p:cNvSpPr>
          <p:nvPr>
            <p:ph type="body" sz="half" idx="2"/>
          </p:nvPr>
        </p:nvSpPr>
        <p:spPr>
          <a:xfrm>
            <a:off x="2389555" y="5367338"/>
            <a:ext cx="7315200" cy="653950"/>
          </a:xfrm>
        </p:spPr>
        <p:txBody>
          <a:bodyPr/>
          <a:lstStyle>
            <a:lvl1pPr marL="0" indent="0">
              <a:buNone/>
              <a:defRPr sz="1440"/>
            </a:lvl1pPr>
            <a:lvl2pPr marL="486259" indent="0">
              <a:buNone/>
              <a:defRPr sz="1320"/>
            </a:lvl2pPr>
            <a:lvl3pPr marL="972520" indent="0">
              <a:buNone/>
              <a:defRPr sz="1080"/>
            </a:lvl3pPr>
            <a:lvl4pPr marL="1458779" indent="0">
              <a:buNone/>
              <a:defRPr sz="960"/>
            </a:lvl4pPr>
            <a:lvl5pPr marL="1945038" indent="0">
              <a:buNone/>
              <a:defRPr sz="960"/>
            </a:lvl5pPr>
            <a:lvl6pPr marL="2431298" indent="0">
              <a:buNone/>
              <a:defRPr sz="960"/>
            </a:lvl6pPr>
            <a:lvl7pPr marL="2917558" indent="0">
              <a:buNone/>
              <a:defRPr sz="960"/>
            </a:lvl7pPr>
            <a:lvl8pPr marL="3403818" indent="0">
              <a:buNone/>
              <a:defRPr sz="960"/>
            </a:lvl8pPr>
            <a:lvl9pPr marL="3890077" indent="0">
              <a:buNone/>
              <a:defRPr sz="960"/>
            </a:lvl9pPr>
          </a:lstStyle>
          <a:p>
            <a:pPr lvl="0"/>
            <a:r>
              <a:rPr lang="sv-SE"/>
              <a:t>Klicka här för att ändra format på bakgrundstexten</a:t>
            </a:r>
          </a:p>
        </p:txBody>
      </p:sp>
    </p:spTree>
    <p:extLst>
      <p:ext uri="{BB962C8B-B14F-4D97-AF65-F5344CB8AC3E}">
        <p14:creationId xmlns:p14="http://schemas.microsoft.com/office/powerpoint/2010/main" val="35252378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Rect"/>
          <p:cNvSpPr>
            <a:spLocks noGrp="1"/>
          </p:cNvSpPr>
          <p:nvPr>
            <p:ph type="title"/>
          </p:nvPr>
        </p:nvSpPr>
        <p:spPr/>
        <p:txBody>
          <a:bodyPr/>
          <a:lstStyle/>
          <a:p>
            <a:r>
              <a:rPr lang="sv-SE"/>
              <a:t>Klicka här för att ändra mall för rubrikformat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739899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Lodrät bild med innehåll">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E9484A58-EF86-4261-B694-CF7D71D98E38}"/>
              </a:ext>
            </a:extLst>
          </p:cNvPr>
          <p:cNvSpPr>
            <a:spLocks noGrp="1"/>
          </p:cNvSpPr>
          <p:nvPr>
            <p:ph type="body" sz="quarter" idx="11" hasCustomPrompt="1"/>
          </p:nvPr>
        </p:nvSpPr>
        <p:spPr>
          <a:xfrm>
            <a:off x="5752380" y="697491"/>
            <a:ext cx="6168689" cy="865302"/>
          </a:xfrm>
          <a:prstGeom prst="rect">
            <a:avLst/>
          </a:prstGeom>
        </p:spPr>
        <p:txBody>
          <a:bodyPr/>
          <a:lstStyle>
            <a:lvl1pPr marL="0" indent="0">
              <a:lnSpc>
                <a:spcPct val="90000"/>
              </a:lnSpc>
              <a:buNone/>
              <a:defRPr sz="3200" b="1">
                <a:solidFill>
                  <a:srgbClr val="002060"/>
                </a:solidFill>
                <a:latin typeface="+mj-lt"/>
              </a:defRPr>
            </a:lvl1pPr>
          </a:lstStyle>
          <a:p>
            <a:pPr lvl="0"/>
            <a:r>
              <a:rPr lang="sv-SE"/>
              <a:t>Rubrik på en eller två rader</a:t>
            </a:r>
          </a:p>
        </p:txBody>
      </p:sp>
      <p:sp>
        <p:nvSpPr>
          <p:cNvPr id="8" name="Platshållare för text 7">
            <a:extLst>
              <a:ext uri="{FF2B5EF4-FFF2-40B4-BE49-F238E27FC236}">
                <a16:creationId xmlns:a16="http://schemas.microsoft.com/office/drawing/2014/main" id="{1BD35C61-DA37-4083-AB46-FBE3371538C4}"/>
              </a:ext>
            </a:extLst>
          </p:cNvPr>
          <p:cNvSpPr>
            <a:spLocks noGrp="1"/>
          </p:cNvSpPr>
          <p:nvPr>
            <p:ph type="body" sz="quarter" idx="12" hasCustomPrompt="1"/>
          </p:nvPr>
        </p:nvSpPr>
        <p:spPr>
          <a:xfrm>
            <a:off x="5744615" y="1953203"/>
            <a:ext cx="6202019" cy="1620838"/>
          </a:xfrm>
          <a:prstGeom prst="rect">
            <a:avLst/>
          </a:prstGeom>
        </p:spPr>
        <p:txBody>
          <a:bodyPr/>
          <a:lstStyle>
            <a:lvl1pPr>
              <a:lnSpc>
                <a:spcPct val="130000"/>
              </a:lnSpc>
              <a:defRPr sz="2400"/>
            </a:lvl1pPr>
            <a:lvl2pPr>
              <a:lnSpc>
                <a:spcPct val="130000"/>
              </a:lnSpc>
              <a:defRPr sz="1800"/>
            </a:lvl2pPr>
          </a:lstStyle>
          <a:p>
            <a:pPr lvl="0"/>
            <a:r>
              <a:rPr lang="sv-SE"/>
              <a:t>Valfri text</a:t>
            </a:r>
          </a:p>
          <a:p>
            <a:pPr lvl="1"/>
            <a:r>
              <a:rPr lang="sv-SE"/>
              <a:t>Nivå två</a:t>
            </a:r>
          </a:p>
        </p:txBody>
      </p:sp>
      <p:sp>
        <p:nvSpPr>
          <p:cNvPr id="3" name="Platshållare för bild 2">
            <a:extLst>
              <a:ext uri="{FF2B5EF4-FFF2-40B4-BE49-F238E27FC236}">
                <a16:creationId xmlns:a16="http://schemas.microsoft.com/office/drawing/2014/main" id="{992B0C10-E65B-43E1-A662-E55494C7356A}"/>
              </a:ext>
            </a:extLst>
          </p:cNvPr>
          <p:cNvSpPr>
            <a:spLocks noGrp="1"/>
          </p:cNvSpPr>
          <p:nvPr>
            <p:ph type="pic" sz="quarter" idx="13"/>
          </p:nvPr>
        </p:nvSpPr>
        <p:spPr>
          <a:xfrm>
            <a:off x="2" y="2"/>
            <a:ext cx="5021263" cy="6856413"/>
          </a:xfrm>
          <a:prstGeom prst="rect">
            <a:avLst/>
          </a:prstGeom>
        </p:spPr>
        <p:txBody>
          <a:bodyPr/>
          <a:lstStyle/>
          <a:p>
            <a:r>
              <a:rPr lang="sv-SE"/>
              <a:t>Klicka på ikonen för att lägga till en bild</a:t>
            </a:r>
          </a:p>
        </p:txBody>
      </p:sp>
    </p:spTree>
    <p:extLst>
      <p:ext uri="{BB962C8B-B14F-4D97-AF65-F5344CB8AC3E}">
        <p14:creationId xmlns:p14="http://schemas.microsoft.com/office/powerpoint/2010/main" val="26825369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628186" y="381000"/>
            <a:ext cx="2561493" cy="5486400"/>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937848" y="381000"/>
            <a:ext cx="7502769" cy="54864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4946596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 Titel (vit) välj foto">
    <p:spTree>
      <p:nvGrpSpPr>
        <p:cNvPr id="1" name=""/>
        <p:cNvGrpSpPr/>
        <p:nvPr/>
      </p:nvGrpSpPr>
      <p:grpSpPr>
        <a:xfrm>
          <a:off x="0" y="0"/>
          <a:ext cx="0" cy="0"/>
          <a:chOff x="0" y="0"/>
          <a:chExt cx="0" cy="0"/>
        </a:xfrm>
      </p:grpSpPr>
      <p:sp>
        <p:nvSpPr>
          <p:cNvPr id="7" name="Platshållare för bild 16">
            <a:extLst>
              <a:ext uri="{FF2B5EF4-FFF2-40B4-BE49-F238E27FC236}">
                <a16:creationId xmlns:a16="http://schemas.microsoft.com/office/drawing/2014/main" id="{14C15D73-253C-5654-2E10-1EB44FB64420}"/>
              </a:ext>
            </a:extLst>
          </p:cNvPr>
          <p:cNvSpPr>
            <a:spLocks noGrp="1"/>
          </p:cNvSpPr>
          <p:nvPr>
            <p:ph type="pic" sz="quarter" idx="16" hasCustomPrompt="1"/>
          </p:nvPr>
        </p:nvSpPr>
        <p:spPr>
          <a:xfrm>
            <a:off x="0" y="0"/>
            <a:ext cx="12192000" cy="6858000"/>
          </a:xfrm>
          <a:solidFill>
            <a:schemeClr val="bg1">
              <a:lumMod val="85000"/>
            </a:schemeClr>
          </a:solidFill>
        </p:spPr>
        <p:txBody>
          <a:bodyPr lIns="504000" tIns="540000"/>
          <a:lstStyle>
            <a:lvl1pPr marL="0" indent="0" algn="ctr">
              <a:buNone/>
              <a:defRPr sz="1600"/>
            </a:lvl1pPr>
          </a:lstStyle>
          <a:p>
            <a:r>
              <a:rPr lang="sv-SE"/>
              <a:t>Foto</a:t>
            </a:r>
          </a:p>
        </p:txBody>
      </p:sp>
      <p:sp>
        <p:nvSpPr>
          <p:cNvPr id="13" name="Text Placeholder 21">
            <a:extLst>
              <a:ext uri="{FF2B5EF4-FFF2-40B4-BE49-F238E27FC236}">
                <a16:creationId xmlns:a16="http://schemas.microsoft.com/office/drawing/2014/main" id="{FCE21035-E5F3-FF5E-BBD4-945761607C39}"/>
              </a:ext>
            </a:extLst>
          </p:cNvPr>
          <p:cNvSpPr>
            <a:spLocks noGrp="1"/>
          </p:cNvSpPr>
          <p:nvPr>
            <p:ph type="body" sz="quarter" idx="15" hasCustomPrompt="1"/>
          </p:nvPr>
        </p:nvSpPr>
        <p:spPr>
          <a:xfrm>
            <a:off x="1" y="1"/>
            <a:ext cx="5385600" cy="6858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2000">
                <a:solidFill>
                  <a:schemeClr val="bg1"/>
                </a:solidFill>
              </a:defRPr>
            </a:lvl1pPr>
          </a:lstStyle>
          <a:p>
            <a:pPr lvl="0"/>
            <a:r>
              <a:rPr lang="en-US"/>
              <a:t> </a:t>
            </a:r>
          </a:p>
        </p:txBody>
      </p:sp>
      <p:sp>
        <p:nvSpPr>
          <p:cNvPr id="2" name="Rubrik 1">
            <a:extLst>
              <a:ext uri="{FF2B5EF4-FFF2-40B4-BE49-F238E27FC236}">
                <a16:creationId xmlns:a16="http://schemas.microsoft.com/office/drawing/2014/main" id="{F32BD39D-9C0B-7EE6-74D1-A2FED3B2527A}"/>
              </a:ext>
            </a:extLst>
          </p:cNvPr>
          <p:cNvSpPr>
            <a:spLocks noGrp="1"/>
          </p:cNvSpPr>
          <p:nvPr>
            <p:ph type="ctrTitle" hasCustomPrompt="1"/>
          </p:nvPr>
        </p:nvSpPr>
        <p:spPr>
          <a:xfrm>
            <a:off x="708837" y="1122363"/>
            <a:ext cx="4323908" cy="2387600"/>
          </a:xfrm>
        </p:spPr>
        <p:txBody>
          <a:bodyPr anchor="b"/>
          <a:lstStyle>
            <a:lvl1pPr algn="l">
              <a:defRPr sz="6000">
                <a:solidFill>
                  <a:schemeClr val="accent1"/>
                </a:solidFill>
              </a:defRPr>
            </a:lvl1pPr>
          </a:lstStyle>
          <a:p>
            <a:r>
              <a:rPr lang="sv-SE"/>
              <a:t>En riktigt</a:t>
            </a:r>
            <a:br>
              <a:rPr lang="sv-SE"/>
            </a:br>
            <a:r>
              <a:rPr lang="sv-SE"/>
              <a:t>bra rubrik</a:t>
            </a:r>
          </a:p>
        </p:txBody>
      </p:sp>
      <p:sp>
        <p:nvSpPr>
          <p:cNvPr id="3" name="Underrubrik 2">
            <a:extLst>
              <a:ext uri="{FF2B5EF4-FFF2-40B4-BE49-F238E27FC236}">
                <a16:creationId xmlns:a16="http://schemas.microsoft.com/office/drawing/2014/main" id="{490F9E3B-9840-AB83-CCFD-E06D110AE2BA}"/>
              </a:ext>
            </a:extLst>
          </p:cNvPr>
          <p:cNvSpPr>
            <a:spLocks noGrp="1"/>
          </p:cNvSpPr>
          <p:nvPr>
            <p:ph type="subTitle" idx="1" hasCustomPrompt="1"/>
          </p:nvPr>
        </p:nvSpPr>
        <p:spPr>
          <a:xfrm>
            <a:off x="708837" y="3602038"/>
            <a:ext cx="4323908" cy="785664"/>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20" name="Text Placeholder 21">
            <a:extLst>
              <a:ext uri="{FF2B5EF4-FFF2-40B4-BE49-F238E27FC236}">
                <a16:creationId xmlns:a16="http://schemas.microsoft.com/office/drawing/2014/main" id="{975FFBC0-AD90-AC95-CF78-67825922F203}"/>
              </a:ext>
            </a:extLst>
          </p:cNvPr>
          <p:cNvSpPr>
            <a:spLocks noGrp="1"/>
          </p:cNvSpPr>
          <p:nvPr>
            <p:ph type="body" sz="quarter" idx="17" hasCustomPrompt="1"/>
          </p:nvPr>
        </p:nvSpPr>
        <p:spPr>
          <a:xfrm>
            <a:off x="800986" y="5149833"/>
            <a:ext cx="2321404" cy="683210"/>
          </a:xfrm>
          <a:blipFill>
            <a:blip r:embed="rId4">
              <a:extLst>
                <a:ext uri="{96DAC541-7B7A-43D3-8B79-37D633B846F1}">
                  <asvg:svgBlip xmlns:asvg="http://schemas.microsoft.com/office/drawing/2016/SVG/main" r:embed="rId5"/>
                </a:ext>
              </a:extLst>
            </a:blip>
            <a:stretch>
              <a:fillRect/>
            </a:stretch>
          </a:blipFill>
        </p:spPr>
        <p:txBody>
          <a:bodyPr/>
          <a:lstStyle>
            <a:lvl1pPr marL="0" indent="0">
              <a:buNone/>
              <a:defRPr sz="2000">
                <a:solidFill>
                  <a:schemeClr val="bg1"/>
                </a:solidFill>
              </a:defRPr>
            </a:lvl1pPr>
          </a:lstStyle>
          <a:p>
            <a:pPr lvl="0"/>
            <a:r>
              <a:rPr lang="en-US"/>
              <a:t> </a:t>
            </a:r>
          </a:p>
        </p:txBody>
      </p:sp>
    </p:spTree>
    <p:extLst>
      <p:ext uri="{BB962C8B-B14F-4D97-AF65-F5344CB8AC3E}">
        <p14:creationId xmlns:p14="http://schemas.microsoft.com/office/powerpoint/2010/main" val="37844525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 Titel (vit) välj foto">
    <p:spTree>
      <p:nvGrpSpPr>
        <p:cNvPr id="1" name=""/>
        <p:cNvGrpSpPr/>
        <p:nvPr/>
      </p:nvGrpSpPr>
      <p:grpSpPr>
        <a:xfrm>
          <a:off x="0" y="0"/>
          <a:ext cx="0" cy="0"/>
          <a:chOff x="0" y="0"/>
          <a:chExt cx="0" cy="0"/>
        </a:xfrm>
      </p:grpSpPr>
      <p:sp>
        <p:nvSpPr>
          <p:cNvPr id="7" name="Platshållare för bild 16">
            <a:extLst>
              <a:ext uri="{FF2B5EF4-FFF2-40B4-BE49-F238E27FC236}">
                <a16:creationId xmlns:a16="http://schemas.microsoft.com/office/drawing/2014/main" id="{14C15D73-253C-5654-2E10-1EB44FB64420}"/>
              </a:ext>
            </a:extLst>
          </p:cNvPr>
          <p:cNvSpPr>
            <a:spLocks noGrp="1"/>
          </p:cNvSpPr>
          <p:nvPr>
            <p:ph type="pic" sz="quarter" idx="16" hasCustomPrompt="1"/>
          </p:nvPr>
        </p:nvSpPr>
        <p:spPr>
          <a:xfrm>
            <a:off x="0" y="0"/>
            <a:ext cx="12192000" cy="6858000"/>
          </a:xfrm>
          <a:solidFill>
            <a:schemeClr val="bg1">
              <a:lumMod val="85000"/>
            </a:schemeClr>
          </a:solidFill>
        </p:spPr>
        <p:txBody>
          <a:bodyPr lIns="6876000" tIns="540000"/>
          <a:lstStyle>
            <a:lvl1pPr marL="0" indent="0" algn="ctr">
              <a:buNone/>
              <a:defRPr sz="1600"/>
            </a:lvl1pPr>
          </a:lstStyle>
          <a:p>
            <a:r>
              <a:rPr lang="sv-SE"/>
              <a:t>Foto</a:t>
            </a:r>
          </a:p>
        </p:txBody>
      </p:sp>
      <p:sp>
        <p:nvSpPr>
          <p:cNvPr id="13" name="Text Placeholder 21">
            <a:extLst>
              <a:ext uri="{FF2B5EF4-FFF2-40B4-BE49-F238E27FC236}">
                <a16:creationId xmlns:a16="http://schemas.microsoft.com/office/drawing/2014/main" id="{FCE21035-E5F3-FF5E-BBD4-945761607C39}"/>
              </a:ext>
            </a:extLst>
          </p:cNvPr>
          <p:cNvSpPr>
            <a:spLocks noGrp="1"/>
          </p:cNvSpPr>
          <p:nvPr>
            <p:ph type="body" sz="quarter" idx="15" hasCustomPrompt="1"/>
          </p:nvPr>
        </p:nvSpPr>
        <p:spPr>
          <a:xfrm>
            <a:off x="1" y="1"/>
            <a:ext cx="6472800" cy="6858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2000">
                <a:solidFill>
                  <a:schemeClr val="bg1"/>
                </a:solidFill>
              </a:defRPr>
            </a:lvl1pPr>
          </a:lstStyle>
          <a:p>
            <a:pPr lvl="0"/>
            <a:r>
              <a:rPr lang="en-US"/>
              <a:t> </a:t>
            </a:r>
          </a:p>
        </p:txBody>
      </p:sp>
      <p:sp>
        <p:nvSpPr>
          <p:cNvPr id="2" name="Rubrik 1">
            <a:extLst>
              <a:ext uri="{FF2B5EF4-FFF2-40B4-BE49-F238E27FC236}">
                <a16:creationId xmlns:a16="http://schemas.microsoft.com/office/drawing/2014/main" id="{F32BD39D-9C0B-7EE6-74D1-A2FED3B2527A}"/>
              </a:ext>
            </a:extLst>
          </p:cNvPr>
          <p:cNvSpPr>
            <a:spLocks noGrp="1"/>
          </p:cNvSpPr>
          <p:nvPr>
            <p:ph type="ctrTitle" hasCustomPrompt="1"/>
          </p:nvPr>
        </p:nvSpPr>
        <p:spPr>
          <a:xfrm>
            <a:off x="708837" y="1122363"/>
            <a:ext cx="4323908" cy="2387600"/>
          </a:xfrm>
        </p:spPr>
        <p:txBody>
          <a:bodyPr anchor="b"/>
          <a:lstStyle>
            <a:lvl1pPr algn="l">
              <a:defRPr sz="6000">
                <a:solidFill>
                  <a:schemeClr val="accent1"/>
                </a:solidFill>
              </a:defRPr>
            </a:lvl1pPr>
          </a:lstStyle>
          <a:p>
            <a:r>
              <a:rPr lang="sv-SE"/>
              <a:t>En riktigt</a:t>
            </a:r>
            <a:br>
              <a:rPr lang="sv-SE"/>
            </a:br>
            <a:r>
              <a:rPr lang="sv-SE"/>
              <a:t>bra rubrik</a:t>
            </a:r>
          </a:p>
        </p:txBody>
      </p:sp>
      <p:sp>
        <p:nvSpPr>
          <p:cNvPr id="3" name="Underrubrik 2">
            <a:extLst>
              <a:ext uri="{FF2B5EF4-FFF2-40B4-BE49-F238E27FC236}">
                <a16:creationId xmlns:a16="http://schemas.microsoft.com/office/drawing/2014/main" id="{490F9E3B-9840-AB83-CCFD-E06D110AE2BA}"/>
              </a:ext>
            </a:extLst>
          </p:cNvPr>
          <p:cNvSpPr>
            <a:spLocks noGrp="1"/>
          </p:cNvSpPr>
          <p:nvPr>
            <p:ph type="subTitle" idx="1" hasCustomPrompt="1"/>
          </p:nvPr>
        </p:nvSpPr>
        <p:spPr>
          <a:xfrm>
            <a:off x="708837" y="3602038"/>
            <a:ext cx="4323908" cy="785664"/>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20" name="Text Placeholder 21">
            <a:extLst>
              <a:ext uri="{FF2B5EF4-FFF2-40B4-BE49-F238E27FC236}">
                <a16:creationId xmlns:a16="http://schemas.microsoft.com/office/drawing/2014/main" id="{975FFBC0-AD90-AC95-CF78-67825922F203}"/>
              </a:ext>
            </a:extLst>
          </p:cNvPr>
          <p:cNvSpPr>
            <a:spLocks noGrp="1"/>
          </p:cNvSpPr>
          <p:nvPr>
            <p:ph type="body" sz="quarter" idx="17" hasCustomPrompt="1"/>
          </p:nvPr>
        </p:nvSpPr>
        <p:spPr>
          <a:xfrm>
            <a:off x="800986" y="5149833"/>
            <a:ext cx="2321404" cy="683210"/>
          </a:xfrm>
          <a:blipFill>
            <a:blip r:embed="rId4">
              <a:extLst>
                <a:ext uri="{96DAC541-7B7A-43D3-8B79-37D633B846F1}">
                  <asvg:svgBlip xmlns:asvg="http://schemas.microsoft.com/office/drawing/2016/SVG/main" r:embed="rId5"/>
                </a:ext>
              </a:extLst>
            </a:blip>
            <a:stretch>
              <a:fillRect/>
            </a:stretch>
          </a:blipFill>
        </p:spPr>
        <p:txBody>
          <a:bodyPr/>
          <a:lstStyle>
            <a:lvl1pPr marL="0" indent="0">
              <a:buNone/>
              <a:defRPr sz="2000">
                <a:solidFill>
                  <a:schemeClr val="bg1"/>
                </a:solidFill>
              </a:defRPr>
            </a:lvl1pPr>
          </a:lstStyle>
          <a:p>
            <a:pPr lvl="0"/>
            <a:r>
              <a:rPr lang="en-US"/>
              <a:t> </a:t>
            </a:r>
          </a:p>
        </p:txBody>
      </p:sp>
      <p:sp>
        <p:nvSpPr>
          <p:cNvPr id="4" name="Rektangel 3">
            <a:extLst>
              <a:ext uri="{FF2B5EF4-FFF2-40B4-BE49-F238E27FC236}">
                <a16:creationId xmlns:a16="http://schemas.microsoft.com/office/drawing/2014/main" id="{2F5F0E86-E6FB-D1AC-51C4-C9EDCD99301A}"/>
              </a:ext>
            </a:extLst>
          </p:cNvPr>
          <p:cNvSpPr/>
          <p:nvPr userDrawn="1"/>
        </p:nvSpPr>
        <p:spPr>
          <a:xfrm>
            <a:off x="7869381" y="-849746"/>
            <a:ext cx="3371273" cy="72043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sv-SE" sz="1200"/>
              <a:t>För att komma åt fotoinfogningssymbolen, klicka på den grå ytan och placera längst fram. Välj foto och placera sen längst bak.</a:t>
            </a:r>
          </a:p>
        </p:txBody>
      </p:sp>
    </p:spTree>
    <p:extLst>
      <p:ext uri="{BB962C8B-B14F-4D97-AF65-F5344CB8AC3E}">
        <p14:creationId xmlns:p14="http://schemas.microsoft.com/office/powerpoint/2010/main" val="5945572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 Titel (vit) välj foto">
    <p:spTree>
      <p:nvGrpSpPr>
        <p:cNvPr id="1" name=""/>
        <p:cNvGrpSpPr/>
        <p:nvPr/>
      </p:nvGrpSpPr>
      <p:grpSpPr>
        <a:xfrm>
          <a:off x="0" y="0"/>
          <a:ext cx="0" cy="0"/>
          <a:chOff x="0" y="0"/>
          <a:chExt cx="0" cy="0"/>
        </a:xfrm>
      </p:grpSpPr>
      <p:sp>
        <p:nvSpPr>
          <p:cNvPr id="7" name="Platshållare för bild 16">
            <a:extLst>
              <a:ext uri="{FF2B5EF4-FFF2-40B4-BE49-F238E27FC236}">
                <a16:creationId xmlns:a16="http://schemas.microsoft.com/office/drawing/2014/main" id="{14C15D73-253C-5654-2E10-1EB44FB64420}"/>
              </a:ext>
            </a:extLst>
          </p:cNvPr>
          <p:cNvSpPr>
            <a:spLocks noGrp="1"/>
          </p:cNvSpPr>
          <p:nvPr>
            <p:ph type="pic" sz="quarter" idx="16" hasCustomPrompt="1"/>
          </p:nvPr>
        </p:nvSpPr>
        <p:spPr>
          <a:xfrm>
            <a:off x="0" y="0"/>
            <a:ext cx="12192000" cy="6858000"/>
          </a:xfrm>
          <a:solidFill>
            <a:schemeClr val="bg1">
              <a:lumMod val="85000"/>
            </a:schemeClr>
          </a:solidFill>
        </p:spPr>
        <p:txBody>
          <a:bodyPr lIns="6876000" tIns="540000"/>
          <a:lstStyle>
            <a:lvl1pPr marL="0" indent="0" algn="ctr">
              <a:buNone/>
              <a:defRPr sz="1600"/>
            </a:lvl1pPr>
          </a:lstStyle>
          <a:p>
            <a:r>
              <a:rPr lang="sv-SE"/>
              <a:t>Foto</a:t>
            </a:r>
          </a:p>
        </p:txBody>
      </p:sp>
      <p:sp>
        <p:nvSpPr>
          <p:cNvPr id="13" name="Text Placeholder 21">
            <a:extLst>
              <a:ext uri="{FF2B5EF4-FFF2-40B4-BE49-F238E27FC236}">
                <a16:creationId xmlns:a16="http://schemas.microsoft.com/office/drawing/2014/main" id="{FCE21035-E5F3-FF5E-BBD4-945761607C39}"/>
              </a:ext>
            </a:extLst>
          </p:cNvPr>
          <p:cNvSpPr>
            <a:spLocks noGrp="1"/>
          </p:cNvSpPr>
          <p:nvPr>
            <p:ph type="body" sz="quarter" idx="15" hasCustomPrompt="1"/>
          </p:nvPr>
        </p:nvSpPr>
        <p:spPr>
          <a:xfrm>
            <a:off x="0" y="1"/>
            <a:ext cx="7937500" cy="6858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2000">
                <a:solidFill>
                  <a:schemeClr val="bg1"/>
                </a:solidFill>
              </a:defRPr>
            </a:lvl1pPr>
          </a:lstStyle>
          <a:p>
            <a:pPr lvl="0"/>
            <a:r>
              <a:rPr lang="en-US"/>
              <a:t> </a:t>
            </a:r>
          </a:p>
        </p:txBody>
      </p:sp>
      <p:sp>
        <p:nvSpPr>
          <p:cNvPr id="2" name="Rubrik 1">
            <a:extLst>
              <a:ext uri="{FF2B5EF4-FFF2-40B4-BE49-F238E27FC236}">
                <a16:creationId xmlns:a16="http://schemas.microsoft.com/office/drawing/2014/main" id="{F32BD39D-9C0B-7EE6-74D1-A2FED3B2527A}"/>
              </a:ext>
            </a:extLst>
          </p:cNvPr>
          <p:cNvSpPr>
            <a:spLocks noGrp="1"/>
          </p:cNvSpPr>
          <p:nvPr>
            <p:ph type="ctrTitle" hasCustomPrompt="1"/>
          </p:nvPr>
        </p:nvSpPr>
        <p:spPr>
          <a:xfrm>
            <a:off x="708836" y="1122363"/>
            <a:ext cx="5387163" cy="2387600"/>
          </a:xfrm>
        </p:spPr>
        <p:txBody>
          <a:bodyPr anchor="b"/>
          <a:lstStyle>
            <a:lvl1pPr algn="l">
              <a:defRPr sz="6000">
                <a:solidFill>
                  <a:schemeClr val="accent1"/>
                </a:solidFill>
              </a:defRPr>
            </a:lvl1pPr>
          </a:lstStyle>
          <a:p>
            <a:r>
              <a:rPr lang="sv-SE"/>
              <a:t>En riktigt</a:t>
            </a:r>
            <a:br>
              <a:rPr lang="sv-SE"/>
            </a:br>
            <a:r>
              <a:rPr lang="sv-SE"/>
              <a:t>bra rubrik</a:t>
            </a:r>
          </a:p>
        </p:txBody>
      </p:sp>
      <p:sp>
        <p:nvSpPr>
          <p:cNvPr id="3" name="Underrubrik 2">
            <a:extLst>
              <a:ext uri="{FF2B5EF4-FFF2-40B4-BE49-F238E27FC236}">
                <a16:creationId xmlns:a16="http://schemas.microsoft.com/office/drawing/2014/main" id="{490F9E3B-9840-AB83-CCFD-E06D110AE2BA}"/>
              </a:ext>
            </a:extLst>
          </p:cNvPr>
          <p:cNvSpPr>
            <a:spLocks noGrp="1"/>
          </p:cNvSpPr>
          <p:nvPr>
            <p:ph type="subTitle" idx="1" hasCustomPrompt="1"/>
          </p:nvPr>
        </p:nvSpPr>
        <p:spPr>
          <a:xfrm>
            <a:off x="708836" y="3602038"/>
            <a:ext cx="5387163" cy="785664"/>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20" name="Text Placeholder 21">
            <a:extLst>
              <a:ext uri="{FF2B5EF4-FFF2-40B4-BE49-F238E27FC236}">
                <a16:creationId xmlns:a16="http://schemas.microsoft.com/office/drawing/2014/main" id="{975FFBC0-AD90-AC95-CF78-67825922F203}"/>
              </a:ext>
            </a:extLst>
          </p:cNvPr>
          <p:cNvSpPr>
            <a:spLocks noGrp="1"/>
          </p:cNvSpPr>
          <p:nvPr>
            <p:ph type="body" sz="quarter" idx="17" hasCustomPrompt="1"/>
          </p:nvPr>
        </p:nvSpPr>
        <p:spPr>
          <a:xfrm>
            <a:off x="800986" y="5149833"/>
            <a:ext cx="2321404" cy="683210"/>
          </a:xfrm>
          <a:blipFill>
            <a:blip r:embed="rId4">
              <a:extLst>
                <a:ext uri="{96DAC541-7B7A-43D3-8B79-37D633B846F1}">
                  <asvg:svgBlip xmlns:asvg="http://schemas.microsoft.com/office/drawing/2016/SVG/main" r:embed="rId5"/>
                </a:ext>
              </a:extLst>
            </a:blip>
            <a:stretch>
              <a:fillRect/>
            </a:stretch>
          </a:blipFill>
        </p:spPr>
        <p:txBody>
          <a:bodyPr/>
          <a:lstStyle>
            <a:lvl1pPr marL="0" indent="0">
              <a:buNone/>
              <a:defRPr sz="2000">
                <a:solidFill>
                  <a:schemeClr val="bg1"/>
                </a:solidFill>
              </a:defRPr>
            </a:lvl1pPr>
          </a:lstStyle>
          <a:p>
            <a:pPr lvl="0"/>
            <a:r>
              <a:rPr lang="en-US"/>
              <a:t> </a:t>
            </a:r>
          </a:p>
        </p:txBody>
      </p:sp>
      <p:sp>
        <p:nvSpPr>
          <p:cNvPr id="6" name="Rektangel 5">
            <a:extLst>
              <a:ext uri="{FF2B5EF4-FFF2-40B4-BE49-F238E27FC236}">
                <a16:creationId xmlns:a16="http://schemas.microsoft.com/office/drawing/2014/main" id="{45081762-38E2-3BB6-86EE-73EF0E0721A6}"/>
              </a:ext>
            </a:extLst>
          </p:cNvPr>
          <p:cNvSpPr/>
          <p:nvPr userDrawn="1"/>
        </p:nvSpPr>
        <p:spPr>
          <a:xfrm>
            <a:off x="7869381" y="-849746"/>
            <a:ext cx="3371273" cy="72043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sv-SE" sz="1200"/>
              <a:t>För att komma åt fotoinfogningssymbolen, klicka på den grå ytan och placera längst fram. Välj foto och placera sen längst bak.</a:t>
            </a:r>
          </a:p>
        </p:txBody>
      </p:sp>
    </p:spTree>
    <p:extLst>
      <p:ext uri="{BB962C8B-B14F-4D97-AF65-F5344CB8AC3E}">
        <p14:creationId xmlns:p14="http://schemas.microsoft.com/office/powerpoint/2010/main" val="22909570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00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 Tite välj foto">
    <p:spTree>
      <p:nvGrpSpPr>
        <p:cNvPr id="1" name=""/>
        <p:cNvGrpSpPr/>
        <p:nvPr/>
      </p:nvGrpSpPr>
      <p:grpSpPr>
        <a:xfrm>
          <a:off x="0" y="0"/>
          <a:ext cx="0" cy="0"/>
          <a:chOff x="0" y="0"/>
          <a:chExt cx="0" cy="0"/>
        </a:xfrm>
      </p:grpSpPr>
      <p:sp>
        <p:nvSpPr>
          <p:cNvPr id="7" name="Platshållare för bild 16">
            <a:extLst>
              <a:ext uri="{FF2B5EF4-FFF2-40B4-BE49-F238E27FC236}">
                <a16:creationId xmlns:a16="http://schemas.microsoft.com/office/drawing/2014/main" id="{14C15D73-253C-5654-2E10-1EB44FB64420}"/>
              </a:ext>
            </a:extLst>
          </p:cNvPr>
          <p:cNvSpPr>
            <a:spLocks noGrp="1"/>
          </p:cNvSpPr>
          <p:nvPr>
            <p:ph type="pic" sz="quarter" idx="16" hasCustomPrompt="1"/>
          </p:nvPr>
        </p:nvSpPr>
        <p:spPr>
          <a:xfrm>
            <a:off x="0" y="0"/>
            <a:ext cx="12192000" cy="6858000"/>
          </a:xfrm>
          <a:solidFill>
            <a:schemeClr val="bg1">
              <a:lumMod val="85000"/>
            </a:schemeClr>
          </a:solidFill>
        </p:spPr>
        <p:txBody>
          <a:bodyPr lIns="504000" tIns="540000"/>
          <a:lstStyle>
            <a:lvl1pPr marL="0" indent="0" algn="ctr">
              <a:buNone/>
              <a:defRPr sz="1600"/>
            </a:lvl1pPr>
          </a:lstStyle>
          <a:p>
            <a:r>
              <a:rPr lang="sv-SE"/>
              <a:t>Foto</a:t>
            </a:r>
          </a:p>
        </p:txBody>
      </p:sp>
      <p:sp>
        <p:nvSpPr>
          <p:cNvPr id="13" name="Text Placeholder 21">
            <a:extLst>
              <a:ext uri="{FF2B5EF4-FFF2-40B4-BE49-F238E27FC236}">
                <a16:creationId xmlns:a16="http://schemas.microsoft.com/office/drawing/2014/main" id="{FCE21035-E5F3-FF5E-BBD4-945761607C39}"/>
              </a:ext>
            </a:extLst>
          </p:cNvPr>
          <p:cNvSpPr>
            <a:spLocks noGrp="1"/>
          </p:cNvSpPr>
          <p:nvPr>
            <p:ph type="body" sz="quarter" idx="15" hasCustomPrompt="1"/>
          </p:nvPr>
        </p:nvSpPr>
        <p:spPr>
          <a:xfrm>
            <a:off x="1" y="1"/>
            <a:ext cx="5385600" cy="6858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2000">
                <a:solidFill>
                  <a:schemeClr val="bg1"/>
                </a:solidFill>
              </a:defRPr>
            </a:lvl1pPr>
          </a:lstStyle>
          <a:p>
            <a:pPr lvl="0"/>
            <a:r>
              <a:rPr lang="en-US"/>
              <a:t> </a:t>
            </a:r>
          </a:p>
        </p:txBody>
      </p:sp>
      <p:sp>
        <p:nvSpPr>
          <p:cNvPr id="2" name="Rubrik 1">
            <a:extLst>
              <a:ext uri="{FF2B5EF4-FFF2-40B4-BE49-F238E27FC236}">
                <a16:creationId xmlns:a16="http://schemas.microsoft.com/office/drawing/2014/main" id="{F32BD39D-9C0B-7EE6-74D1-A2FED3B2527A}"/>
              </a:ext>
            </a:extLst>
          </p:cNvPr>
          <p:cNvSpPr>
            <a:spLocks noGrp="1"/>
          </p:cNvSpPr>
          <p:nvPr>
            <p:ph type="ctrTitle" hasCustomPrompt="1"/>
          </p:nvPr>
        </p:nvSpPr>
        <p:spPr>
          <a:xfrm>
            <a:off x="708837" y="1122363"/>
            <a:ext cx="4323908" cy="2387600"/>
          </a:xfrm>
        </p:spPr>
        <p:txBody>
          <a:bodyPr anchor="b"/>
          <a:lstStyle>
            <a:lvl1pPr algn="l">
              <a:defRPr sz="6000">
                <a:solidFill>
                  <a:schemeClr val="accent1"/>
                </a:solidFill>
              </a:defRPr>
            </a:lvl1pPr>
          </a:lstStyle>
          <a:p>
            <a:r>
              <a:rPr lang="sv-SE"/>
              <a:t>En riktigt</a:t>
            </a:r>
            <a:br>
              <a:rPr lang="sv-SE"/>
            </a:br>
            <a:r>
              <a:rPr lang="sv-SE"/>
              <a:t>bra rubrik</a:t>
            </a:r>
          </a:p>
        </p:txBody>
      </p:sp>
      <p:sp>
        <p:nvSpPr>
          <p:cNvPr id="3" name="Underrubrik 2">
            <a:extLst>
              <a:ext uri="{FF2B5EF4-FFF2-40B4-BE49-F238E27FC236}">
                <a16:creationId xmlns:a16="http://schemas.microsoft.com/office/drawing/2014/main" id="{490F9E3B-9840-AB83-CCFD-E06D110AE2BA}"/>
              </a:ext>
            </a:extLst>
          </p:cNvPr>
          <p:cNvSpPr>
            <a:spLocks noGrp="1"/>
          </p:cNvSpPr>
          <p:nvPr>
            <p:ph type="subTitle" idx="1" hasCustomPrompt="1"/>
          </p:nvPr>
        </p:nvSpPr>
        <p:spPr>
          <a:xfrm>
            <a:off x="708837" y="3602038"/>
            <a:ext cx="4323908" cy="785664"/>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20" name="Text Placeholder 21">
            <a:extLst>
              <a:ext uri="{FF2B5EF4-FFF2-40B4-BE49-F238E27FC236}">
                <a16:creationId xmlns:a16="http://schemas.microsoft.com/office/drawing/2014/main" id="{975FFBC0-AD90-AC95-CF78-67825922F203}"/>
              </a:ext>
            </a:extLst>
          </p:cNvPr>
          <p:cNvSpPr>
            <a:spLocks noGrp="1"/>
          </p:cNvSpPr>
          <p:nvPr>
            <p:ph type="body" sz="quarter" idx="17" hasCustomPrompt="1"/>
          </p:nvPr>
        </p:nvSpPr>
        <p:spPr>
          <a:xfrm>
            <a:off x="9995999" y="3978000"/>
            <a:ext cx="2196000" cy="2880000"/>
          </a:xfrm>
          <a:blipFill>
            <a:blip r:embed="rId4"/>
            <a:stretch>
              <a:fillRect/>
            </a:stretch>
          </a:blipFill>
        </p:spPr>
        <p:txBody>
          <a:bodyPr/>
          <a:lstStyle>
            <a:lvl1pPr marL="0" indent="0">
              <a:buNone/>
              <a:defRPr sz="2000">
                <a:solidFill>
                  <a:schemeClr val="bg1"/>
                </a:solidFill>
              </a:defRPr>
            </a:lvl1pPr>
          </a:lstStyle>
          <a:p>
            <a:pPr lvl="0"/>
            <a:r>
              <a:rPr lang="en-US"/>
              <a:t> </a:t>
            </a:r>
          </a:p>
        </p:txBody>
      </p:sp>
    </p:spTree>
    <p:extLst>
      <p:ext uri="{BB962C8B-B14F-4D97-AF65-F5344CB8AC3E}">
        <p14:creationId xmlns:p14="http://schemas.microsoft.com/office/powerpoint/2010/main" val="1490131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 Titel välj foto">
    <p:spTree>
      <p:nvGrpSpPr>
        <p:cNvPr id="1" name=""/>
        <p:cNvGrpSpPr/>
        <p:nvPr/>
      </p:nvGrpSpPr>
      <p:grpSpPr>
        <a:xfrm>
          <a:off x="0" y="0"/>
          <a:ext cx="0" cy="0"/>
          <a:chOff x="0" y="0"/>
          <a:chExt cx="0" cy="0"/>
        </a:xfrm>
      </p:grpSpPr>
      <p:sp>
        <p:nvSpPr>
          <p:cNvPr id="7" name="Platshållare för bild 16">
            <a:extLst>
              <a:ext uri="{FF2B5EF4-FFF2-40B4-BE49-F238E27FC236}">
                <a16:creationId xmlns:a16="http://schemas.microsoft.com/office/drawing/2014/main" id="{14C15D73-253C-5654-2E10-1EB44FB64420}"/>
              </a:ext>
            </a:extLst>
          </p:cNvPr>
          <p:cNvSpPr>
            <a:spLocks noGrp="1"/>
          </p:cNvSpPr>
          <p:nvPr>
            <p:ph type="pic" sz="quarter" idx="16" hasCustomPrompt="1"/>
          </p:nvPr>
        </p:nvSpPr>
        <p:spPr>
          <a:xfrm>
            <a:off x="0" y="0"/>
            <a:ext cx="12192000" cy="6858000"/>
          </a:xfrm>
          <a:solidFill>
            <a:schemeClr val="bg1">
              <a:lumMod val="85000"/>
            </a:schemeClr>
          </a:solidFill>
        </p:spPr>
        <p:txBody>
          <a:bodyPr lIns="6876000" tIns="540000"/>
          <a:lstStyle>
            <a:lvl1pPr marL="0" indent="0" algn="ctr">
              <a:buNone/>
              <a:defRPr sz="1600"/>
            </a:lvl1pPr>
          </a:lstStyle>
          <a:p>
            <a:r>
              <a:rPr lang="sv-SE"/>
              <a:t>Foto</a:t>
            </a:r>
          </a:p>
        </p:txBody>
      </p:sp>
      <p:sp>
        <p:nvSpPr>
          <p:cNvPr id="13" name="Text Placeholder 21">
            <a:extLst>
              <a:ext uri="{FF2B5EF4-FFF2-40B4-BE49-F238E27FC236}">
                <a16:creationId xmlns:a16="http://schemas.microsoft.com/office/drawing/2014/main" id="{FCE21035-E5F3-FF5E-BBD4-945761607C39}"/>
              </a:ext>
            </a:extLst>
          </p:cNvPr>
          <p:cNvSpPr>
            <a:spLocks noGrp="1"/>
          </p:cNvSpPr>
          <p:nvPr>
            <p:ph type="body" sz="quarter" idx="15" hasCustomPrompt="1"/>
          </p:nvPr>
        </p:nvSpPr>
        <p:spPr>
          <a:xfrm>
            <a:off x="1" y="1"/>
            <a:ext cx="6472800" cy="6858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2000">
                <a:solidFill>
                  <a:schemeClr val="bg1"/>
                </a:solidFill>
              </a:defRPr>
            </a:lvl1pPr>
          </a:lstStyle>
          <a:p>
            <a:pPr lvl="0"/>
            <a:r>
              <a:rPr lang="en-US"/>
              <a:t> </a:t>
            </a:r>
          </a:p>
        </p:txBody>
      </p:sp>
      <p:sp>
        <p:nvSpPr>
          <p:cNvPr id="2" name="Rubrik 1">
            <a:extLst>
              <a:ext uri="{FF2B5EF4-FFF2-40B4-BE49-F238E27FC236}">
                <a16:creationId xmlns:a16="http://schemas.microsoft.com/office/drawing/2014/main" id="{F32BD39D-9C0B-7EE6-74D1-A2FED3B2527A}"/>
              </a:ext>
            </a:extLst>
          </p:cNvPr>
          <p:cNvSpPr>
            <a:spLocks noGrp="1"/>
          </p:cNvSpPr>
          <p:nvPr>
            <p:ph type="ctrTitle" hasCustomPrompt="1"/>
          </p:nvPr>
        </p:nvSpPr>
        <p:spPr>
          <a:xfrm>
            <a:off x="708837" y="1122363"/>
            <a:ext cx="4323908" cy="2387600"/>
          </a:xfrm>
        </p:spPr>
        <p:txBody>
          <a:bodyPr anchor="b"/>
          <a:lstStyle>
            <a:lvl1pPr algn="l">
              <a:defRPr sz="6000">
                <a:solidFill>
                  <a:schemeClr val="accent1"/>
                </a:solidFill>
              </a:defRPr>
            </a:lvl1pPr>
          </a:lstStyle>
          <a:p>
            <a:r>
              <a:rPr lang="sv-SE"/>
              <a:t>En riktigt</a:t>
            </a:r>
            <a:br>
              <a:rPr lang="sv-SE"/>
            </a:br>
            <a:r>
              <a:rPr lang="sv-SE"/>
              <a:t>bra rubrik</a:t>
            </a:r>
          </a:p>
        </p:txBody>
      </p:sp>
      <p:sp>
        <p:nvSpPr>
          <p:cNvPr id="3" name="Underrubrik 2">
            <a:extLst>
              <a:ext uri="{FF2B5EF4-FFF2-40B4-BE49-F238E27FC236}">
                <a16:creationId xmlns:a16="http://schemas.microsoft.com/office/drawing/2014/main" id="{490F9E3B-9840-AB83-CCFD-E06D110AE2BA}"/>
              </a:ext>
            </a:extLst>
          </p:cNvPr>
          <p:cNvSpPr>
            <a:spLocks noGrp="1"/>
          </p:cNvSpPr>
          <p:nvPr>
            <p:ph type="subTitle" idx="1" hasCustomPrompt="1"/>
          </p:nvPr>
        </p:nvSpPr>
        <p:spPr>
          <a:xfrm>
            <a:off x="708837" y="3602038"/>
            <a:ext cx="4323908" cy="785664"/>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20" name="Text Placeholder 21">
            <a:extLst>
              <a:ext uri="{FF2B5EF4-FFF2-40B4-BE49-F238E27FC236}">
                <a16:creationId xmlns:a16="http://schemas.microsoft.com/office/drawing/2014/main" id="{975FFBC0-AD90-AC95-CF78-67825922F203}"/>
              </a:ext>
            </a:extLst>
          </p:cNvPr>
          <p:cNvSpPr>
            <a:spLocks noGrp="1"/>
          </p:cNvSpPr>
          <p:nvPr>
            <p:ph type="body" sz="quarter" idx="17" hasCustomPrompt="1"/>
          </p:nvPr>
        </p:nvSpPr>
        <p:spPr>
          <a:xfrm>
            <a:off x="9995999" y="3978000"/>
            <a:ext cx="2196000" cy="2880000"/>
          </a:xfrm>
          <a:blipFill>
            <a:blip r:embed="rId4"/>
            <a:stretch>
              <a:fillRect/>
            </a:stretch>
          </a:blipFill>
        </p:spPr>
        <p:txBody>
          <a:bodyPr/>
          <a:lstStyle>
            <a:lvl1pPr marL="0" indent="0">
              <a:buNone/>
              <a:defRPr sz="2000">
                <a:solidFill>
                  <a:schemeClr val="bg1"/>
                </a:solidFill>
              </a:defRPr>
            </a:lvl1pPr>
          </a:lstStyle>
          <a:p>
            <a:pPr lvl="0"/>
            <a:r>
              <a:rPr lang="en-US"/>
              <a:t> </a:t>
            </a:r>
          </a:p>
        </p:txBody>
      </p:sp>
      <p:sp>
        <p:nvSpPr>
          <p:cNvPr id="4" name="Rektangel 3">
            <a:extLst>
              <a:ext uri="{FF2B5EF4-FFF2-40B4-BE49-F238E27FC236}">
                <a16:creationId xmlns:a16="http://schemas.microsoft.com/office/drawing/2014/main" id="{CD2F352F-66F2-8DF4-05DD-354EDD8D2014}"/>
              </a:ext>
            </a:extLst>
          </p:cNvPr>
          <p:cNvSpPr/>
          <p:nvPr userDrawn="1"/>
        </p:nvSpPr>
        <p:spPr>
          <a:xfrm>
            <a:off x="7869381" y="-849746"/>
            <a:ext cx="3371273" cy="72043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sv-SE" sz="1200"/>
              <a:t>För att komma åt fotoinfogningssymbolen, klicka på den grå ytan och placera längst fram. Välj foto och placera sen längst bak.</a:t>
            </a:r>
          </a:p>
        </p:txBody>
      </p:sp>
    </p:spTree>
    <p:extLst>
      <p:ext uri="{BB962C8B-B14F-4D97-AF65-F5344CB8AC3E}">
        <p14:creationId xmlns:p14="http://schemas.microsoft.com/office/powerpoint/2010/main" val="39963224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 Titel välj foto">
    <p:spTree>
      <p:nvGrpSpPr>
        <p:cNvPr id="1" name=""/>
        <p:cNvGrpSpPr/>
        <p:nvPr/>
      </p:nvGrpSpPr>
      <p:grpSpPr>
        <a:xfrm>
          <a:off x="0" y="0"/>
          <a:ext cx="0" cy="0"/>
          <a:chOff x="0" y="0"/>
          <a:chExt cx="0" cy="0"/>
        </a:xfrm>
      </p:grpSpPr>
      <p:sp>
        <p:nvSpPr>
          <p:cNvPr id="7" name="Platshållare för bild 16">
            <a:extLst>
              <a:ext uri="{FF2B5EF4-FFF2-40B4-BE49-F238E27FC236}">
                <a16:creationId xmlns:a16="http://schemas.microsoft.com/office/drawing/2014/main" id="{14C15D73-253C-5654-2E10-1EB44FB64420}"/>
              </a:ext>
            </a:extLst>
          </p:cNvPr>
          <p:cNvSpPr>
            <a:spLocks noGrp="1"/>
          </p:cNvSpPr>
          <p:nvPr>
            <p:ph type="pic" sz="quarter" idx="16" hasCustomPrompt="1"/>
          </p:nvPr>
        </p:nvSpPr>
        <p:spPr>
          <a:xfrm>
            <a:off x="0" y="0"/>
            <a:ext cx="12192000" cy="6858000"/>
          </a:xfrm>
          <a:solidFill>
            <a:schemeClr val="bg1">
              <a:lumMod val="85000"/>
            </a:schemeClr>
          </a:solidFill>
        </p:spPr>
        <p:txBody>
          <a:bodyPr lIns="6876000" tIns="540000"/>
          <a:lstStyle>
            <a:lvl1pPr marL="0" indent="0" algn="ctr">
              <a:buNone/>
              <a:defRPr sz="1600"/>
            </a:lvl1pPr>
          </a:lstStyle>
          <a:p>
            <a:r>
              <a:rPr lang="sv-SE"/>
              <a:t>Foto</a:t>
            </a:r>
          </a:p>
        </p:txBody>
      </p:sp>
      <p:sp>
        <p:nvSpPr>
          <p:cNvPr id="4" name="Text Placeholder 21">
            <a:extLst>
              <a:ext uri="{FF2B5EF4-FFF2-40B4-BE49-F238E27FC236}">
                <a16:creationId xmlns:a16="http://schemas.microsoft.com/office/drawing/2014/main" id="{4A8BDC42-621C-D14A-038F-A6546B552579}"/>
              </a:ext>
            </a:extLst>
          </p:cNvPr>
          <p:cNvSpPr>
            <a:spLocks noGrp="1"/>
          </p:cNvSpPr>
          <p:nvPr>
            <p:ph type="body" sz="quarter" idx="15" hasCustomPrompt="1"/>
          </p:nvPr>
        </p:nvSpPr>
        <p:spPr>
          <a:xfrm>
            <a:off x="0" y="1"/>
            <a:ext cx="7937500" cy="68580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2000">
                <a:solidFill>
                  <a:schemeClr val="bg1"/>
                </a:solidFill>
              </a:defRPr>
            </a:lvl1pPr>
          </a:lstStyle>
          <a:p>
            <a:pPr lvl="0"/>
            <a:r>
              <a:rPr lang="en-US"/>
              <a:t> </a:t>
            </a:r>
          </a:p>
        </p:txBody>
      </p:sp>
      <p:sp>
        <p:nvSpPr>
          <p:cNvPr id="2" name="Rubrik 1">
            <a:extLst>
              <a:ext uri="{FF2B5EF4-FFF2-40B4-BE49-F238E27FC236}">
                <a16:creationId xmlns:a16="http://schemas.microsoft.com/office/drawing/2014/main" id="{F32BD39D-9C0B-7EE6-74D1-A2FED3B2527A}"/>
              </a:ext>
            </a:extLst>
          </p:cNvPr>
          <p:cNvSpPr>
            <a:spLocks noGrp="1"/>
          </p:cNvSpPr>
          <p:nvPr>
            <p:ph type="ctrTitle" hasCustomPrompt="1"/>
          </p:nvPr>
        </p:nvSpPr>
        <p:spPr>
          <a:xfrm>
            <a:off x="708836" y="1122363"/>
            <a:ext cx="5387163" cy="2387600"/>
          </a:xfrm>
        </p:spPr>
        <p:txBody>
          <a:bodyPr anchor="b"/>
          <a:lstStyle>
            <a:lvl1pPr algn="l">
              <a:defRPr sz="6000">
                <a:solidFill>
                  <a:schemeClr val="accent1"/>
                </a:solidFill>
              </a:defRPr>
            </a:lvl1pPr>
          </a:lstStyle>
          <a:p>
            <a:r>
              <a:rPr lang="sv-SE"/>
              <a:t>En riktigt</a:t>
            </a:r>
            <a:br>
              <a:rPr lang="sv-SE"/>
            </a:br>
            <a:r>
              <a:rPr lang="sv-SE"/>
              <a:t>bra rubrik</a:t>
            </a:r>
          </a:p>
        </p:txBody>
      </p:sp>
      <p:sp>
        <p:nvSpPr>
          <p:cNvPr id="3" name="Underrubrik 2">
            <a:extLst>
              <a:ext uri="{FF2B5EF4-FFF2-40B4-BE49-F238E27FC236}">
                <a16:creationId xmlns:a16="http://schemas.microsoft.com/office/drawing/2014/main" id="{490F9E3B-9840-AB83-CCFD-E06D110AE2BA}"/>
              </a:ext>
            </a:extLst>
          </p:cNvPr>
          <p:cNvSpPr>
            <a:spLocks noGrp="1"/>
          </p:cNvSpPr>
          <p:nvPr>
            <p:ph type="subTitle" idx="1" hasCustomPrompt="1"/>
          </p:nvPr>
        </p:nvSpPr>
        <p:spPr>
          <a:xfrm>
            <a:off x="708836" y="3602038"/>
            <a:ext cx="5387163" cy="785664"/>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20" name="Text Placeholder 21">
            <a:extLst>
              <a:ext uri="{FF2B5EF4-FFF2-40B4-BE49-F238E27FC236}">
                <a16:creationId xmlns:a16="http://schemas.microsoft.com/office/drawing/2014/main" id="{975FFBC0-AD90-AC95-CF78-67825922F203}"/>
              </a:ext>
            </a:extLst>
          </p:cNvPr>
          <p:cNvSpPr>
            <a:spLocks noGrp="1"/>
          </p:cNvSpPr>
          <p:nvPr>
            <p:ph type="body" sz="quarter" idx="17" hasCustomPrompt="1"/>
          </p:nvPr>
        </p:nvSpPr>
        <p:spPr>
          <a:xfrm>
            <a:off x="9995999" y="3978000"/>
            <a:ext cx="2196000" cy="2880000"/>
          </a:xfrm>
          <a:blipFill>
            <a:blip r:embed="rId4"/>
            <a:stretch>
              <a:fillRect/>
            </a:stretch>
          </a:blipFill>
        </p:spPr>
        <p:txBody>
          <a:bodyPr/>
          <a:lstStyle>
            <a:lvl1pPr marL="0" indent="0">
              <a:buNone/>
              <a:defRPr sz="2000">
                <a:solidFill>
                  <a:schemeClr val="bg1"/>
                </a:solidFill>
              </a:defRPr>
            </a:lvl1pPr>
          </a:lstStyle>
          <a:p>
            <a:pPr lvl="0"/>
            <a:r>
              <a:rPr lang="en-US"/>
              <a:t> </a:t>
            </a:r>
          </a:p>
        </p:txBody>
      </p:sp>
      <p:sp>
        <p:nvSpPr>
          <p:cNvPr id="5" name="Rektangel 4">
            <a:extLst>
              <a:ext uri="{FF2B5EF4-FFF2-40B4-BE49-F238E27FC236}">
                <a16:creationId xmlns:a16="http://schemas.microsoft.com/office/drawing/2014/main" id="{FB302C9D-BB91-7319-9670-C7D5471AB04F}"/>
              </a:ext>
            </a:extLst>
          </p:cNvPr>
          <p:cNvSpPr/>
          <p:nvPr userDrawn="1"/>
        </p:nvSpPr>
        <p:spPr>
          <a:xfrm>
            <a:off x="7869381" y="-849746"/>
            <a:ext cx="3371273" cy="72043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sv-SE" sz="1200"/>
              <a:t>För att komma åt fotoinfogningssymbolen, klicka på den grå ytan och placera längst fram. Välj foto och placera sen längst bak.</a:t>
            </a:r>
          </a:p>
        </p:txBody>
      </p:sp>
    </p:spTree>
    <p:extLst>
      <p:ext uri="{BB962C8B-B14F-4D97-AF65-F5344CB8AC3E}">
        <p14:creationId xmlns:p14="http://schemas.microsoft.com/office/powerpoint/2010/main" val="4904660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 Agenda">
    <p:spTree>
      <p:nvGrpSpPr>
        <p:cNvPr id="1" name=""/>
        <p:cNvGrpSpPr/>
        <p:nvPr/>
      </p:nvGrpSpPr>
      <p:grpSpPr>
        <a:xfrm>
          <a:off x="0" y="0"/>
          <a:ext cx="0" cy="0"/>
          <a:chOff x="0" y="0"/>
          <a:chExt cx="0" cy="0"/>
        </a:xfrm>
      </p:grpSpPr>
      <p:pic>
        <p:nvPicPr>
          <p:cNvPr id="7" name="Bildobjekt 6" descr="En bild som visar person, träd, utomhus, Människoansikte&#10;&#10;Automatiskt genererad beskrivning">
            <a:extLst>
              <a:ext uri="{FF2B5EF4-FFF2-40B4-BE49-F238E27FC236}">
                <a16:creationId xmlns:a16="http://schemas.microsoft.com/office/drawing/2014/main" id="{4CD9A979-D653-5D27-451C-9176F09D968B}"/>
              </a:ext>
            </a:extLst>
          </p:cNvPr>
          <p:cNvPicPr>
            <a:picLocks noChangeAspect="1"/>
          </p:cNvPicPr>
          <p:nvPr userDrawn="1"/>
        </p:nvPicPr>
        <p:blipFill rotWithShape="1">
          <a:blip r:embed="rId2">
            <a:alphaModFix amt="10000"/>
          </a:blip>
          <a:srcRect t="1017" r="4279"/>
          <a:stretch/>
        </p:blipFill>
        <p:spPr>
          <a:xfrm>
            <a:off x="2244083" y="0"/>
            <a:ext cx="9947917" cy="6858000"/>
          </a:xfrm>
          <a:prstGeom prst="rect">
            <a:avLst/>
          </a:prstGeom>
          <a:solidFill>
            <a:schemeClr val="accent1"/>
          </a:solidFill>
        </p:spPr>
      </p:pic>
      <p:pic>
        <p:nvPicPr>
          <p:cNvPr id="9" name="Bild 8">
            <a:extLst>
              <a:ext uri="{FF2B5EF4-FFF2-40B4-BE49-F238E27FC236}">
                <a16:creationId xmlns:a16="http://schemas.microsoft.com/office/drawing/2014/main" id="{33DA048F-3BA7-BF84-50FC-2D6CD686D64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 y="-45891"/>
            <a:ext cx="7990612" cy="6903889"/>
          </a:xfrm>
          <a:prstGeom prst="rect">
            <a:avLst/>
          </a:prstGeom>
        </p:spPr>
      </p:pic>
      <p:sp>
        <p:nvSpPr>
          <p:cNvPr id="10" name="Platshållare för text 9">
            <a:extLst>
              <a:ext uri="{FF2B5EF4-FFF2-40B4-BE49-F238E27FC236}">
                <a16:creationId xmlns:a16="http://schemas.microsoft.com/office/drawing/2014/main" id="{9BBA0C7A-3D3B-1298-F670-281896E64AF5}"/>
              </a:ext>
            </a:extLst>
          </p:cNvPr>
          <p:cNvSpPr>
            <a:spLocks noGrp="1"/>
          </p:cNvSpPr>
          <p:nvPr>
            <p:ph type="body" sz="quarter" idx="13" hasCustomPrompt="1"/>
          </p:nvPr>
        </p:nvSpPr>
        <p:spPr/>
        <p:txBody>
          <a:bodyPr/>
          <a:lstStyle>
            <a:lvl1pPr marL="361950" indent="-361950">
              <a:buClr>
                <a:schemeClr val="bg1"/>
              </a:buClr>
              <a:buFont typeface="Wingdings" panose="05000000000000000000" pitchFamily="2" charset="2"/>
              <a:buChar char="§"/>
              <a:defRPr sz="24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Text</a:t>
            </a:r>
          </a:p>
        </p:txBody>
      </p:sp>
      <p:sp>
        <p:nvSpPr>
          <p:cNvPr id="2" name="Rubrik 1">
            <a:extLst>
              <a:ext uri="{FF2B5EF4-FFF2-40B4-BE49-F238E27FC236}">
                <a16:creationId xmlns:a16="http://schemas.microsoft.com/office/drawing/2014/main" id="{1D089269-440C-FFC8-D272-31485590DAB0}"/>
              </a:ext>
            </a:extLst>
          </p:cNvPr>
          <p:cNvSpPr>
            <a:spLocks noGrp="1"/>
          </p:cNvSpPr>
          <p:nvPr>
            <p:ph type="title" hasCustomPrompt="1"/>
          </p:nvPr>
        </p:nvSpPr>
        <p:spPr/>
        <p:txBody>
          <a:bodyPr/>
          <a:lstStyle>
            <a:lvl1pPr>
              <a:defRPr sz="6000">
                <a:solidFill>
                  <a:schemeClr val="accent1"/>
                </a:solidFill>
              </a:defRPr>
            </a:lvl1pPr>
          </a:lstStyle>
          <a:p>
            <a:r>
              <a:rPr lang="sv-SE"/>
              <a:t>Rubrik</a:t>
            </a:r>
          </a:p>
        </p:txBody>
      </p:sp>
      <p:sp>
        <p:nvSpPr>
          <p:cNvPr id="4" name="Platshållare för datum 3">
            <a:extLst>
              <a:ext uri="{FF2B5EF4-FFF2-40B4-BE49-F238E27FC236}">
                <a16:creationId xmlns:a16="http://schemas.microsoft.com/office/drawing/2014/main" id="{E88A32CE-E84E-F9BA-EAEB-D1BEECBB4C4E}"/>
              </a:ext>
            </a:extLst>
          </p:cNvPr>
          <p:cNvSpPr>
            <a:spLocks noGrp="1"/>
          </p:cNvSpPr>
          <p:nvPr>
            <p:ph type="dt" sz="half" idx="10"/>
          </p:nvPr>
        </p:nvSpPr>
        <p:spPr/>
        <p:txBody>
          <a:bodyPr/>
          <a:lstStyle>
            <a:lvl1pPr>
              <a:defRPr>
                <a:solidFill>
                  <a:schemeClr val="bg1"/>
                </a:solidFill>
              </a:defRPr>
            </a:lvl1pPr>
          </a:lstStyle>
          <a:p>
            <a:fld id="{24309D7B-F4E3-488C-B290-257EC8B6B736}" type="datetimeFigureOut">
              <a:rPr lang="sv-SE" smtClean="0"/>
              <a:pPr/>
              <a:t>2025-09-24</a:t>
            </a:fld>
            <a:endParaRPr lang="sv-SE"/>
          </a:p>
        </p:txBody>
      </p:sp>
      <p:sp>
        <p:nvSpPr>
          <p:cNvPr id="5" name="Platshållare för sidfot 4">
            <a:extLst>
              <a:ext uri="{FF2B5EF4-FFF2-40B4-BE49-F238E27FC236}">
                <a16:creationId xmlns:a16="http://schemas.microsoft.com/office/drawing/2014/main" id="{38B1D2AF-B21A-53BF-7CEF-4055147ED189}"/>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F480522A-3220-CCAB-27EC-3A9C87FE3E48}"/>
              </a:ext>
            </a:extLst>
          </p:cNvPr>
          <p:cNvSpPr>
            <a:spLocks noGrp="1"/>
          </p:cNvSpPr>
          <p:nvPr>
            <p:ph type="sldNum" sz="quarter" idx="12"/>
          </p:nvPr>
        </p:nvSpPr>
        <p:spPr/>
        <p:txBody>
          <a:bodyPr/>
          <a:lstStyle>
            <a:lvl1pPr>
              <a:defRPr>
                <a:solidFill>
                  <a:schemeClr val="bg1"/>
                </a:solidFill>
              </a:defRPr>
            </a:lvl1pPr>
          </a:lstStyle>
          <a:p>
            <a:fld id="{2919A380-61FE-40F3-A91A-28E6E6BB9CEB}" type="slidenum">
              <a:rPr lang="sv-SE" smtClean="0"/>
              <a:pPr/>
              <a:t>‹#›</a:t>
            </a:fld>
            <a:endParaRPr lang="sv-SE"/>
          </a:p>
        </p:txBody>
      </p:sp>
      <p:pic>
        <p:nvPicPr>
          <p:cNvPr id="17" name="Bildobjekt 16">
            <a:extLst>
              <a:ext uri="{FF2B5EF4-FFF2-40B4-BE49-F238E27FC236}">
                <a16:creationId xmlns:a16="http://schemas.microsoft.com/office/drawing/2014/main" id="{E53A3E2E-9EDE-EDE1-B219-C4FE431C7435}"/>
              </a:ext>
            </a:extLst>
          </p:cNvPr>
          <p:cNvPicPr>
            <a:picLocks noChangeAspect="1"/>
          </p:cNvPicPr>
          <p:nvPr userDrawn="1"/>
        </p:nvPicPr>
        <p:blipFill>
          <a:blip r:embed="rId5"/>
          <a:stretch>
            <a:fillRect/>
          </a:stretch>
        </p:blipFill>
        <p:spPr>
          <a:xfrm>
            <a:off x="9377198" y="5965651"/>
            <a:ext cx="2814801" cy="895199"/>
          </a:xfrm>
          <a:prstGeom prst="rect">
            <a:avLst/>
          </a:prstGeom>
        </p:spPr>
      </p:pic>
    </p:spTree>
    <p:extLst>
      <p:ext uri="{BB962C8B-B14F-4D97-AF65-F5344CB8AC3E}">
        <p14:creationId xmlns:p14="http://schemas.microsoft.com/office/powerpoint/2010/main" val="14105962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8) Kapitelslide">
    <p:bg>
      <p:bgPr>
        <a:solidFill>
          <a:schemeClr val="accent3"/>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63C875A1-0055-2740-C554-DFCF9AF1AD9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21" y="0"/>
            <a:ext cx="1928812" cy="6852358"/>
          </a:xfrm>
          <a:prstGeom prst="rect">
            <a:avLst/>
          </a:prstGeom>
        </p:spPr>
      </p:pic>
      <p:sp>
        <p:nvSpPr>
          <p:cNvPr id="2" name="Rubrik 1">
            <a:extLst>
              <a:ext uri="{FF2B5EF4-FFF2-40B4-BE49-F238E27FC236}">
                <a16:creationId xmlns:a16="http://schemas.microsoft.com/office/drawing/2014/main" id="{1D089269-440C-FFC8-D272-31485590DAB0}"/>
              </a:ext>
            </a:extLst>
          </p:cNvPr>
          <p:cNvSpPr>
            <a:spLocks noGrp="1"/>
          </p:cNvSpPr>
          <p:nvPr>
            <p:ph type="title" hasCustomPrompt="1"/>
          </p:nvPr>
        </p:nvSpPr>
        <p:spPr>
          <a:xfrm>
            <a:off x="3160384" y="2254457"/>
            <a:ext cx="6216814" cy="1325563"/>
          </a:xfrm>
        </p:spPr>
        <p:txBody>
          <a:bodyPr anchor="ctr" anchorCtr="0"/>
          <a:lstStyle>
            <a:lvl1pPr>
              <a:defRPr sz="6000">
                <a:solidFill>
                  <a:schemeClr val="tx1"/>
                </a:solidFill>
              </a:defRPr>
            </a:lvl1pPr>
          </a:lstStyle>
          <a:p>
            <a:r>
              <a:rPr lang="sv-SE"/>
              <a:t>Rubrik</a:t>
            </a:r>
          </a:p>
        </p:txBody>
      </p:sp>
      <p:pic>
        <p:nvPicPr>
          <p:cNvPr id="17" name="Bildobjekt 16">
            <a:extLst>
              <a:ext uri="{FF2B5EF4-FFF2-40B4-BE49-F238E27FC236}">
                <a16:creationId xmlns:a16="http://schemas.microsoft.com/office/drawing/2014/main" id="{E53A3E2E-9EDE-EDE1-B219-C4FE431C7435}"/>
              </a:ext>
            </a:extLst>
          </p:cNvPr>
          <p:cNvPicPr>
            <a:picLocks noChangeAspect="1"/>
          </p:cNvPicPr>
          <p:nvPr userDrawn="1"/>
        </p:nvPicPr>
        <p:blipFill>
          <a:blip r:embed="rId4"/>
          <a:stretch>
            <a:fillRect/>
          </a:stretch>
        </p:blipFill>
        <p:spPr>
          <a:xfrm>
            <a:off x="9377198" y="5965651"/>
            <a:ext cx="2814801" cy="895199"/>
          </a:xfrm>
          <a:prstGeom prst="rect">
            <a:avLst/>
          </a:prstGeom>
        </p:spPr>
      </p:pic>
      <p:sp>
        <p:nvSpPr>
          <p:cNvPr id="4" name="Platshållare för datum 3">
            <a:extLst>
              <a:ext uri="{FF2B5EF4-FFF2-40B4-BE49-F238E27FC236}">
                <a16:creationId xmlns:a16="http://schemas.microsoft.com/office/drawing/2014/main" id="{E88A32CE-E84E-F9BA-EAEB-D1BEECBB4C4E}"/>
              </a:ext>
            </a:extLst>
          </p:cNvPr>
          <p:cNvSpPr>
            <a:spLocks noGrp="1"/>
          </p:cNvSpPr>
          <p:nvPr>
            <p:ph type="dt" sz="half" idx="10"/>
          </p:nvPr>
        </p:nvSpPr>
        <p:spPr/>
        <p:txBody>
          <a:bodyPr/>
          <a:lstStyle>
            <a:lvl1pPr>
              <a:defRPr>
                <a:solidFill>
                  <a:schemeClr val="bg1"/>
                </a:solidFill>
              </a:defRPr>
            </a:lvl1pPr>
          </a:lstStyle>
          <a:p>
            <a:fld id="{24309D7B-F4E3-488C-B290-257EC8B6B736}" type="datetimeFigureOut">
              <a:rPr lang="sv-SE" smtClean="0"/>
              <a:pPr/>
              <a:t>2025-09-24</a:t>
            </a:fld>
            <a:endParaRPr lang="sv-SE"/>
          </a:p>
        </p:txBody>
      </p:sp>
      <p:sp>
        <p:nvSpPr>
          <p:cNvPr id="5" name="Platshållare för sidfot 4">
            <a:extLst>
              <a:ext uri="{FF2B5EF4-FFF2-40B4-BE49-F238E27FC236}">
                <a16:creationId xmlns:a16="http://schemas.microsoft.com/office/drawing/2014/main" id="{38B1D2AF-B21A-53BF-7CEF-4055147ED189}"/>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F480522A-3220-CCAB-27EC-3A9C87FE3E48}"/>
              </a:ext>
            </a:extLst>
          </p:cNvPr>
          <p:cNvSpPr>
            <a:spLocks noGrp="1"/>
          </p:cNvSpPr>
          <p:nvPr>
            <p:ph type="sldNum" sz="quarter" idx="12"/>
          </p:nvPr>
        </p:nvSpPr>
        <p:spPr/>
        <p:txBody>
          <a:bodyPr/>
          <a:lstStyle>
            <a:lvl1pPr>
              <a:defRPr>
                <a:solidFill>
                  <a:schemeClr val="bg1"/>
                </a:solidFill>
              </a:defRPr>
            </a:lvl1pPr>
          </a:lstStyle>
          <a:p>
            <a:fld id="{2919A380-61FE-40F3-A91A-28E6E6BB9CEB}" type="slidenum">
              <a:rPr lang="sv-SE" smtClean="0"/>
              <a:pPr/>
              <a:t>‹#›</a:t>
            </a:fld>
            <a:endParaRPr lang="sv-SE"/>
          </a:p>
        </p:txBody>
      </p:sp>
    </p:spTree>
    <p:extLst>
      <p:ext uri="{BB962C8B-B14F-4D97-AF65-F5344CB8AC3E}">
        <p14:creationId xmlns:p14="http://schemas.microsoft.com/office/powerpoint/2010/main" val="17827247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9) Kapitelslide">
    <p:bg>
      <p:bgPr>
        <a:solidFill>
          <a:schemeClr val="accent4"/>
        </a:solidFill>
        <a:effectLst/>
      </p:bgPr>
    </p:bg>
    <p:spTree>
      <p:nvGrpSpPr>
        <p:cNvPr id="1" name=""/>
        <p:cNvGrpSpPr/>
        <p:nvPr/>
      </p:nvGrpSpPr>
      <p:grpSpPr>
        <a:xfrm>
          <a:off x="0" y="0"/>
          <a:ext cx="0" cy="0"/>
          <a:chOff x="0" y="0"/>
          <a:chExt cx="0" cy="0"/>
        </a:xfrm>
      </p:grpSpPr>
      <p:pic>
        <p:nvPicPr>
          <p:cNvPr id="3" name="Bild 2">
            <a:extLst>
              <a:ext uri="{FF2B5EF4-FFF2-40B4-BE49-F238E27FC236}">
                <a16:creationId xmlns:a16="http://schemas.microsoft.com/office/drawing/2014/main" id="{BA8285C8-1106-070D-01B5-7A43210D457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21" y="0"/>
            <a:ext cx="1928812" cy="6852358"/>
          </a:xfrm>
          <a:prstGeom prst="rect">
            <a:avLst/>
          </a:prstGeom>
        </p:spPr>
      </p:pic>
      <p:sp>
        <p:nvSpPr>
          <p:cNvPr id="2" name="Rubrik 1">
            <a:extLst>
              <a:ext uri="{FF2B5EF4-FFF2-40B4-BE49-F238E27FC236}">
                <a16:creationId xmlns:a16="http://schemas.microsoft.com/office/drawing/2014/main" id="{1D089269-440C-FFC8-D272-31485590DAB0}"/>
              </a:ext>
            </a:extLst>
          </p:cNvPr>
          <p:cNvSpPr>
            <a:spLocks noGrp="1"/>
          </p:cNvSpPr>
          <p:nvPr>
            <p:ph type="title" hasCustomPrompt="1"/>
          </p:nvPr>
        </p:nvSpPr>
        <p:spPr>
          <a:xfrm>
            <a:off x="3160384" y="2254457"/>
            <a:ext cx="6216814" cy="1325563"/>
          </a:xfrm>
        </p:spPr>
        <p:txBody>
          <a:bodyPr anchor="ctr" anchorCtr="0"/>
          <a:lstStyle>
            <a:lvl1pPr>
              <a:defRPr sz="6000">
                <a:solidFill>
                  <a:schemeClr val="accent1"/>
                </a:solidFill>
              </a:defRPr>
            </a:lvl1pPr>
          </a:lstStyle>
          <a:p>
            <a:r>
              <a:rPr lang="sv-SE"/>
              <a:t>Rubrik</a:t>
            </a:r>
          </a:p>
        </p:txBody>
      </p:sp>
      <p:pic>
        <p:nvPicPr>
          <p:cNvPr id="17" name="Bildobjekt 16">
            <a:extLst>
              <a:ext uri="{FF2B5EF4-FFF2-40B4-BE49-F238E27FC236}">
                <a16:creationId xmlns:a16="http://schemas.microsoft.com/office/drawing/2014/main" id="{E53A3E2E-9EDE-EDE1-B219-C4FE431C7435}"/>
              </a:ext>
            </a:extLst>
          </p:cNvPr>
          <p:cNvPicPr>
            <a:picLocks noChangeAspect="1"/>
          </p:cNvPicPr>
          <p:nvPr userDrawn="1"/>
        </p:nvPicPr>
        <p:blipFill>
          <a:blip r:embed="rId4"/>
          <a:stretch>
            <a:fillRect/>
          </a:stretch>
        </p:blipFill>
        <p:spPr>
          <a:xfrm>
            <a:off x="9377198" y="5965651"/>
            <a:ext cx="2814801" cy="895199"/>
          </a:xfrm>
          <a:prstGeom prst="rect">
            <a:avLst/>
          </a:prstGeom>
        </p:spPr>
      </p:pic>
      <p:sp>
        <p:nvSpPr>
          <p:cNvPr id="4" name="Platshållare för datum 3">
            <a:extLst>
              <a:ext uri="{FF2B5EF4-FFF2-40B4-BE49-F238E27FC236}">
                <a16:creationId xmlns:a16="http://schemas.microsoft.com/office/drawing/2014/main" id="{E88A32CE-E84E-F9BA-EAEB-D1BEECBB4C4E}"/>
              </a:ext>
            </a:extLst>
          </p:cNvPr>
          <p:cNvSpPr>
            <a:spLocks noGrp="1"/>
          </p:cNvSpPr>
          <p:nvPr>
            <p:ph type="dt" sz="half" idx="10"/>
          </p:nvPr>
        </p:nvSpPr>
        <p:spPr/>
        <p:txBody>
          <a:bodyPr/>
          <a:lstStyle>
            <a:lvl1pPr>
              <a:defRPr>
                <a:solidFill>
                  <a:schemeClr val="bg1"/>
                </a:solidFill>
              </a:defRPr>
            </a:lvl1pPr>
          </a:lstStyle>
          <a:p>
            <a:fld id="{24309D7B-F4E3-488C-B290-257EC8B6B736}" type="datetimeFigureOut">
              <a:rPr lang="sv-SE" smtClean="0"/>
              <a:pPr/>
              <a:t>2025-09-24</a:t>
            </a:fld>
            <a:endParaRPr lang="sv-SE"/>
          </a:p>
        </p:txBody>
      </p:sp>
      <p:sp>
        <p:nvSpPr>
          <p:cNvPr id="5" name="Platshållare för sidfot 4">
            <a:extLst>
              <a:ext uri="{FF2B5EF4-FFF2-40B4-BE49-F238E27FC236}">
                <a16:creationId xmlns:a16="http://schemas.microsoft.com/office/drawing/2014/main" id="{38B1D2AF-B21A-53BF-7CEF-4055147ED189}"/>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F480522A-3220-CCAB-27EC-3A9C87FE3E48}"/>
              </a:ext>
            </a:extLst>
          </p:cNvPr>
          <p:cNvSpPr>
            <a:spLocks noGrp="1"/>
          </p:cNvSpPr>
          <p:nvPr>
            <p:ph type="sldNum" sz="quarter" idx="12"/>
          </p:nvPr>
        </p:nvSpPr>
        <p:spPr/>
        <p:txBody>
          <a:bodyPr/>
          <a:lstStyle>
            <a:lvl1pPr>
              <a:defRPr>
                <a:solidFill>
                  <a:schemeClr val="bg1"/>
                </a:solidFill>
              </a:defRPr>
            </a:lvl1pPr>
          </a:lstStyle>
          <a:p>
            <a:fld id="{2919A380-61FE-40F3-A91A-28E6E6BB9CEB}" type="slidenum">
              <a:rPr lang="sv-SE" smtClean="0"/>
              <a:pPr/>
              <a:t>‹#›</a:t>
            </a:fld>
            <a:endParaRPr lang="sv-SE"/>
          </a:p>
        </p:txBody>
      </p:sp>
    </p:spTree>
    <p:extLst>
      <p:ext uri="{BB962C8B-B14F-4D97-AF65-F5344CB8AC3E}">
        <p14:creationId xmlns:p14="http://schemas.microsoft.com/office/powerpoint/2010/main" val="937644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4" name="Platshållare för text 9">
            <a:extLst>
              <a:ext uri="{FF2B5EF4-FFF2-40B4-BE49-F238E27FC236}">
                <a16:creationId xmlns:a16="http://schemas.microsoft.com/office/drawing/2014/main" id="{2D8EA477-05B6-4C77-A961-DB14B4C6D24E}"/>
              </a:ext>
            </a:extLst>
          </p:cNvPr>
          <p:cNvSpPr>
            <a:spLocks noGrp="1"/>
          </p:cNvSpPr>
          <p:nvPr>
            <p:ph type="body" sz="quarter" idx="11" hasCustomPrompt="1"/>
          </p:nvPr>
        </p:nvSpPr>
        <p:spPr>
          <a:xfrm>
            <a:off x="609023" y="701819"/>
            <a:ext cx="9956800" cy="1035050"/>
          </a:xfrm>
          <a:prstGeom prst="rect">
            <a:avLst/>
          </a:prstGeom>
        </p:spPr>
        <p:txBody>
          <a:bodyPr/>
          <a:lstStyle>
            <a:lvl1pPr marL="0" indent="0">
              <a:lnSpc>
                <a:spcPct val="90000"/>
              </a:lnSpc>
              <a:buNone/>
              <a:defRPr sz="4400" b="1">
                <a:solidFill>
                  <a:schemeClr val="accent1"/>
                </a:solidFill>
                <a:latin typeface="+mj-lt"/>
              </a:defRPr>
            </a:lvl1pPr>
          </a:lstStyle>
          <a:p>
            <a:pPr lvl="0"/>
            <a:r>
              <a:rPr lang="sv-SE"/>
              <a:t>Skriv din rubrik här på </a:t>
            </a:r>
          </a:p>
          <a:p>
            <a:pPr lvl="0"/>
            <a:r>
              <a:rPr lang="sv-SE"/>
              <a:t>en eller två rader</a:t>
            </a:r>
          </a:p>
        </p:txBody>
      </p:sp>
    </p:spTree>
    <p:extLst>
      <p:ext uri="{BB962C8B-B14F-4D97-AF65-F5344CB8AC3E}">
        <p14:creationId xmlns:p14="http://schemas.microsoft.com/office/powerpoint/2010/main" val="6186712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 Stor rubrik &amp; text">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DBBE36AF-25E5-3218-5C0A-223395EC121A}"/>
              </a:ext>
            </a:extLst>
          </p:cNvPr>
          <p:cNvPicPr>
            <a:picLocks noChangeAspect="1"/>
          </p:cNvPicPr>
          <p:nvPr userDrawn="1"/>
        </p:nvPicPr>
        <p:blipFill>
          <a:blip r:embed="rId2"/>
          <a:stretch>
            <a:fillRect/>
          </a:stretch>
        </p:blipFill>
        <p:spPr>
          <a:xfrm>
            <a:off x="3408893" y="0"/>
            <a:ext cx="1979629" cy="6858000"/>
          </a:xfrm>
          <a:prstGeom prst="rect">
            <a:avLst/>
          </a:prstGeom>
        </p:spPr>
      </p:pic>
      <p:sp>
        <p:nvSpPr>
          <p:cNvPr id="2" name="Rubrik 1">
            <a:extLst>
              <a:ext uri="{FF2B5EF4-FFF2-40B4-BE49-F238E27FC236}">
                <a16:creationId xmlns:a16="http://schemas.microsoft.com/office/drawing/2014/main" id="{1D089269-440C-FFC8-D272-31485590DAB0}"/>
              </a:ext>
            </a:extLst>
          </p:cNvPr>
          <p:cNvSpPr>
            <a:spLocks noGrp="1"/>
          </p:cNvSpPr>
          <p:nvPr>
            <p:ph type="title" hasCustomPrompt="1"/>
          </p:nvPr>
        </p:nvSpPr>
        <p:spPr>
          <a:xfrm>
            <a:off x="6246484" y="1282700"/>
            <a:ext cx="4665600" cy="1084470"/>
          </a:xfrm>
        </p:spPr>
        <p:txBody>
          <a:bodyPr/>
          <a:lstStyle>
            <a:lvl1pPr>
              <a:defRPr sz="3300"/>
            </a:lvl1pPr>
          </a:lstStyle>
          <a:p>
            <a:r>
              <a:rPr lang="sv-SE"/>
              <a:t>Underrubrik</a:t>
            </a:r>
          </a:p>
        </p:txBody>
      </p:sp>
      <p:sp>
        <p:nvSpPr>
          <p:cNvPr id="4" name="Platshållare för datum 3">
            <a:extLst>
              <a:ext uri="{FF2B5EF4-FFF2-40B4-BE49-F238E27FC236}">
                <a16:creationId xmlns:a16="http://schemas.microsoft.com/office/drawing/2014/main" id="{E88A32CE-E84E-F9BA-EAEB-D1BEECBB4C4E}"/>
              </a:ext>
            </a:extLst>
          </p:cNvPr>
          <p:cNvSpPr>
            <a:spLocks noGrp="1"/>
          </p:cNvSpPr>
          <p:nvPr>
            <p:ph type="dt" sz="half" idx="10"/>
          </p:nvPr>
        </p:nvSpPr>
        <p:spPr/>
        <p:txBody>
          <a:bodyPr/>
          <a:lstStyle/>
          <a:p>
            <a:fld id="{24309D7B-F4E3-488C-B290-257EC8B6B736}" type="datetimeFigureOut">
              <a:rPr lang="sv-SE" smtClean="0"/>
              <a:t>2025-09-24</a:t>
            </a:fld>
            <a:endParaRPr lang="sv-SE"/>
          </a:p>
        </p:txBody>
      </p:sp>
      <p:sp>
        <p:nvSpPr>
          <p:cNvPr id="5" name="Platshållare för sidfot 4">
            <a:extLst>
              <a:ext uri="{FF2B5EF4-FFF2-40B4-BE49-F238E27FC236}">
                <a16:creationId xmlns:a16="http://schemas.microsoft.com/office/drawing/2014/main" id="{38B1D2AF-B21A-53BF-7CEF-4055147ED18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480522A-3220-CCAB-27EC-3A9C87FE3E48}"/>
              </a:ext>
            </a:extLst>
          </p:cNvPr>
          <p:cNvSpPr>
            <a:spLocks noGrp="1"/>
          </p:cNvSpPr>
          <p:nvPr>
            <p:ph type="sldNum" sz="quarter" idx="12"/>
          </p:nvPr>
        </p:nvSpPr>
        <p:spPr/>
        <p:txBody>
          <a:bodyPr/>
          <a:lstStyle/>
          <a:p>
            <a:fld id="{2919A380-61FE-40F3-A91A-28E6E6BB9CEB}" type="slidenum">
              <a:rPr lang="sv-SE" smtClean="0"/>
              <a:t>‹#›</a:t>
            </a:fld>
            <a:endParaRPr lang="sv-SE"/>
          </a:p>
        </p:txBody>
      </p:sp>
      <p:pic>
        <p:nvPicPr>
          <p:cNvPr id="7" name="Bildobjekt 6">
            <a:extLst>
              <a:ext uri="{FF2B5EF4-FFF2-40B4-BE49-F238E27FC236}">
                <a16:creationId xmlns:a16="http://schemas.microsoft.com/office/drawing/2014/main" id="{38707A3E-6653-FCE8-4D24-C63CDEA374DB}"/>
              </a:ext>
            </a:extLst>
          </p:cNvPr>
          <p:cNvPicPr>
            <a:picLocks noChangeAspect="1"/>
          </p:cNvPicPr>
          <p:nvPr userDrawn="1"/>
        </p:nvPicPr>
        <p:blipFill>
          <a:blip r:embed="rId3"/>
          <a:stretch>
            <a:fillRect/>
          </a:stretch>
        </p:blipFill>
        <p:spPr>
          <a:xfrm>
            <a:off x="9377198" y="5965651"/>
            <a:ext cx="2814801" cy="895199"/>
          </a:xfrm>
          <a:prstGeom prst="rect">
            <a:avLst/>
          </a:prstGeom>
        </p:spPr>
      </p:pic>
      <p:sp>
        <p:nvSpPr>
          <p:cNvPr id="10" name="Platshållare för text 9">
            <a:extLst>
              <a:ext uri="{FF2B5EF4-FFF2-40B4-BE49-F238E27FC236}">
                <a16:creationId xmlns:a16="http://schemas.microsoft.com/office/drawing/2014/main" id="{4ED7D719-1F55-7552-62C6-8AE0809AFB44}"/>
              </a:ext>
            </a:extLst>
          </p:cNvPr>
          <p:cNvSpPr>
            <a:spLocks noGrp="1"/>
          </p:cNvSpPr>
          <p:nvPr>
            <p:ph type="body" sz="quarter" idx="13" hasCustomPrompt="1"/>
          </p:nvPr>
        </p:nvSpPr>
        <p:spPr>
          <a:xfrm>
            <a:off x="704850" y="1771650"/>
            <a:ext cx="4102100" cy="1733550"/>
          </a:xfrm>
        </p:spPr>
        <p:txBody>
          <a:bodyPr/>
          <a:lstStyle>
            <a:lvl1pPr marL="0" indent="0">
              <a:buNone/>
              <a:defRPr sz="6000" b="1">
                <a:solidFill>
                  <a:schemeClr val="accent1"/>
                </a:solidFill>
              </a:defRPr>
            </a:lvl1pPr>
          </a:lstStyle>
          <a:p>
            <a:pPr lvl="0"/>
            <a:r>
              <a:rPr lang="sv-SE"/>
              <a:t>En riktigt bra rubrik</a:t>
            </a:r>
          </a:p>
        </p:txBody>
      </p:sp>
      <p:sp>
        <p:nvSpPr>
          <p:cNvPr id="12" name="Platshållare för text 11">
            <a:extLst>
              <a:ext uri="{FF2B5EF4-FFF2-40B4-BE49-F238E27FC236}">
                <a16:creationId xmlns:a16="http://schemas.microsoft.com/office/drawing/2014/main" id="{AB94F16F-AFFF-3C7D-38B6-EA3C846D681F}"/>
              </a:ext>
            </a:extLst>
          </p:cNvPr>
          <p:cNvSpPr>
            <a:spLocks noGrp="1"/>
          </p:cNvSpPr>
          <p:nvPr>
            <p:ph type="body" sz="quarter" idx="14" hasCustomPrompt="1"/>
          </p:nvPr>
        </p:nvSpPr>
        <p:spPr>
          <a:xfrm>
            <a:off x="703128" y="3609974"/>
            <a:ext cx="4102099" cy="1412875"/>
          </a:xfrm>
        </p:spPr>
        <p:txBody>
          <a:bodyPr/>
          <a:lstStyle>
            <a:lvl1pPr marL="0" indent="0">
              <a:buNone/>
              <a:defRPr sz="2400"/>
            </a:lvl1pPr>
          </a:lstStyle>
          <a:p>
            <a:pPr lvl="0"/>
            <a:r>
              <a:rPr lang="sv-SE"/>
              <a:t>Större textsida</a:t>
            </a:r>
          </a:p>
        </p:txBody>
      </p:sp>
      <p:sp>
        <p:nvSpPr>
          <p:cNvPr id="16" name="Platshållare för text 15">
            <a:extLst>
              <a:ext uri="{FF2B5EF4-FFF2-40B4-BE49-F238E27FC236}">
                <a16:creationId xmlns:a16="http://schemas.microsoft.com/office/drawing/2014/main" id="{635756EA-AB31-C9BD-693C-A9372DF2FCC1}"/>
              </a:ext>
            </a:extLst>
          </p:cNvPr>
          <p:cNvSpPr>
            <a:spLocks noGrp="1"/>
          </p:cNvSpPr>
          <p:nvPr>
            <p:ph type="body" sz="quarter" idx="15"/>
          </p:nvPr>
        </p:nvSpPr>
        <p:spPr>
          <a:xfrm>
            <a:off x="6246484" y="2390777"/>
            <a:ext cx="4665600" cy="3089273"/>
          </a:xfrm>
        </p:spPr>
        <p:txBody>
          <a:bodyPr/>
          <a:lstStyle>
            <a:lvl1pPr>
              <a:lnSpc>
                <a:spcPct val="110000"/>
              </a:lnSpc>
              <a:defRPr sz="2200"/>
            </a:lvl1pPr>
          </a:lstStyle>
          <a:p>
            <a:pPr lvl="0"/>
            <a:r>
              <a:rPr lang="sv-SE"/>
              <a:t>Klicka här för att ändra format på bakgrundstexten</a:t>
            </a:r>
          </a:p>
        </p:txBody>
      </p:sp>
    </p:spTree>
    <p:extLst>
      <p:ext uri="{BB962C8B-B14F-4D97-AF65-F5344CB8AC3E}">
        <p14:creationId xmlns:p14="http://schemas.microsoft.com/office/powerpoint/2010/main" val="39597725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1) 2 kolumner">
    <p:spTree>
      <p:nvGrpSpPr>
        <p:cNvPr id="1" name=""/>
        <p:cNvGrpSpPr/>
        <p:nvPr/>
      </p:nvGrpSpPr>
      <p:grpSpPr>
        <a:xfrm>
          <a:off x="0" y="0"/>
          <a:ext cx="0" cy="0"/>
          <a:chOff x="0" y="0"/>
          <a:chExt cx="0" cy="0"/>
        </a:xfrm>
      </p:grpSpPr>
      <p:sp>
        <p:nvSpPr>
          <p:cNvPr id="18" name="Platshållare för text 17">
            <a:extLst>
              <a:ext uri="{FF2B5EF4-FFF2-40B4-BE49-F238E27FC236}">
                <a16:creationId xmlns:a16="http://schemas.microsoft.com/office/drawing/2014/main" id="{4A15FAAD-1253-CC7F-F131-7A55A1FD1BAF}"/>
              </a:ext>
            </a:extLst>
          </p:cNvPr>
          <p:cNvSpPr>
            <a:spLocks noGrp="1"/>
          </p:cNvSpPr>
          <p:nvPr>
            <p:ph type="body" sz="quarter" idx="17" hasCustomPrompt="1"/>
          </p:nvPr>
        </p:nvSpPr>
        <p:spPr>
          <a:xfrm>
            <a:off x="717550" y="1879600"/>
            <a:ext cx="4665600" cy="457200"/>
          </a:xfrm>
        </p:spPr>
        <p:txBody>
          <a:bodyPr anchor="ctr" anchorCtr="0"/>
          <a:lstStyle>
            <a:lvl1pPr marL="0" indent="0">
              <a:buNone/>
              <a:defRPr sz="2400" b="1"/>
            </a:lvl1pPr>
          </a:lstStyle>
          <a:p>
            <a:pPr lvl="0"/>
            <a:r>
              <a:rPr lang="sv-SE"/>
              <a:t>Underrubrik</a:t>
            </a:r>
          </a:p>
        </p:txBody>
      </p:sp>
      <p:pic>
        <p:nvPicPr>
          <p:cNvPr id="3" name="Bildobjekt 2">
            <a:extLst>
              <a:ext uri="{FF2B5EF4-FFF2-40B4-BE49-F238E27FC236}">
                <a16:creationId xmlns:a16="http://schemas.microsoft.com/office/drawing/2014/main" id="{3EE824A7-D12A-CE92-53C4-1A3E237D149D}"/>
              </a:ext>
            </a:extLst>
          </p:cNvPr>
          <p:cNvPicPr>
            <a:picLocks noChangeAspect="1"/>
          </p:cNvPicPr>
          <p:nvPr userDrawn="1"/>
        </p:nvPicPr>
        <p:blipFill>
          <a:blip r:embed="rId2"/>
          <a:stretch>
            <a:fillRect/>
          </a:stretch>
        </p:blipFill>
        <p:spPr>
          <a:xfrm flipH="1">
            <a:off x="5735958" y="0"/>
            <a:ext cx="1979629" cy="6858000"/>
          </a:xfrm>
          <a:prstGeom prst="rect">
            <a:avLst/>
          </a:prstGeom>
        </p:spPr>
      </p:pic>
      <p:sp>
        <p:nvSpPr>
          <p:cNvPr id="2" name="Rubrik 1">
            <a:extLst>
              <a:ext uri="{FF2B5EF4-FFF2-40B4-BE49-F238E27FC236}">
                <a16:creationId xmlns:a16="http://schemas.microsoft.com/office/drawing/2014/main" id="{1D089269-440C-FFC8-D272-31485590DAB0}"/>
              </a:ext>
            </a:extLst>
          </p:cNvPr>
          <p:cNvSpPr>
            <a:spLocks noGrp="1"/>
          </p:cNvSpPr>
          <p:nvPr>
            <p:ph type="title" hasCustomPrompt="1"/>
          </p:nvPr>
        </p:nvSpPr>
        <p:spPr>
          <a:xfrm>
            <a:off x="6633834" y="1873250"/>
            <a:ext cx="4665600" cy="455820"/>
          </a:xfrm>
        </p:spPr>
        <p:txBody>
          <a:bodyPr anchor="ctr" anchorCtr="0"/>
          <a:lstStyle>
            <a:lvl1pPr>
              <a:defRPr sz="2400">
                <a:solidFill>
                  <a:schemeClr val="tx1"/>
                </a:solidFill>
              </a:defRPr>
            </a:lvl1pPr>
          </a:lstStyle>
          <a:p>
            <a:r>
              <a:rPr lang="sv-SE"/>
              <a:t>Underrubrik</a:t>
            </a:r>
          </a:p>
        </p:txBody>
      </p:sp>
      <p:sp>
        <p:nvSpPr>
          <p:cNvPr id="4" name="Platshållare för datum 3">
            <a:extLst>
              <a:ext uri="{FF2B5EF4-FFF2-40B4-BE49-F238E27FC236}">
                <a16:creationId xmlns:a16="http://schemas.microsoft.com/office/drawing/2014/main" id="{E88A32CE-E84E-F9BA-EAEB-D1BEECBB4C4E}"/>
              </a:ext>
            </a:extLst>
          </p:cNvPr>
          <p:cNvSpPr>
            <a:spLocks noGrp="1"/>
          </p:cNvSpPr>
          <p:nvPr>
            <p:ph type="dt" sz="half" idx="10"/>
          </p:nvPr>
        </p:nvSpPr>
        <p:spPr/>
        <p:txBody>
          <a:bodyPr/>
          <a:lstStyle/>
          <a:p>
            <a:fld id="{24309D7B-F4E3-488C-B290-257EC8B6B736}" type="datetimeFigureOut">
              <a:rPr lang="sv-SE" smtClean="0"/>
              <a:t>2025-09-24</a:t>
            </a:fld>
            <a:endParaRPr lang="sv-SE"/>
          </a:p>
        </p:txBody>
      </p:sp>
      <p:sp>
        <p:nvSpPr>
          <p:cNvPr id="5" name="Platshållare för sidfot 4">
            <a:extLst>
              <a:ext uri="{FF2B5EF4-FFF2-40B4-BE49-F238E27FC236}">
                <a16:creationId xmlns:a16="http://schemas.microsoft.com/office/drawing/2014/main" id="{38B1D2AF-B21A-53BF-7CEF-4055147ED18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480522A-3220-CCAB-27EC-3A9C87FE3E48}"/>
              </a:ext>
            </a:extLst>
          </p:cNvPr>
          <p:cNvSpPr>
            <a:spLocks noGrp="1"/>
          </p:cNvSpPr>
          <p:nvPr>
            <p:ph type="sldNum" sz="quarter" idx="12"/>
          </p:nvPr>
        </p:nvSpPr>
        <p:spPr/>
        <p:txBody>
          <a:bodyPr/>
          <a:lstStyle/>
          <a:p>
            <a:fld id="{2919A380-61FE-40F3-A91A-28E6E6BB9CEB}" type="slidenum">
              <a:rPr lang="sv-SE" smtClean="0"/>
              <a:t>‹#›</a:t>
            </a:fld>
            <a:endParaRPr lang="sv-SE"/>
          </a:p>
        </p:txBody>
      </p:sp>
      <p:pic>
        <p:nvPicPr>
          <p:cNvPr id="7" name="Bildobjekt 6">
            <a:extLst>
              <a:ext uri="{FF2B5EF4-FFF2-40B4-BE49-F238E27FC236}">
                <a16:creationId xmlns:a16="http://schemas.microsoft.com/office/drawing/2014/main" id="{38707A3E-6653-FCE8-4D24-C63CDEA374DB}"/>
              </a:ext>
            </a:extLst>
          </p:cNvPr>
          <p:cNvPicPr>
            <a:picLocks noChangeAspect="1"/>
          </p:cNvPicPr>
          <p:nvPr userDrawn="1"/>
        </p:nvPicPr>
        <p:blipFill>
          <a:blip r:embed="rId3"/>
          <a:stretch>
            <a:fillRect/>
          </a:stretch>
        </p:blipFill>
        <p:spPr>
          <a:xfrm>
            <a:off x="9377198" y="5965651"/>
            <a:ext cx="2814801" cy="895199"/>
          </a:xfrm>
          <a:prstGeom prst="rect">
            <a:avLst/>
          </a:prstGeom>
        </p:spPr>
      </p:pic>
      <p:sp>
        <p:nvSpPr>
          <p:cNvPr id="10" name="Platshållare för text 9">
            <a:extLst>
              <a:ext uri="{FF2B5EF4-FFF2-40B4-BE49-F238E27FC236}">
                <a16:creationId xmlns:a16="http://schemas.microsoft.com/office/drawing/2014/main" id="{4ED7D719-1F55-7552-62C6-8AE0809AFB44}"/>
              </a:ext>
            </a:extLst>
          </p:cNvPr>
          <p:cNvSpPr>
            <a:spLocks noGrp="1"/>
          </p:cNvSpPr>
          <p:nvPr>
            <p:ph type="body" sz="quarter" idx="13" hasCustomPrompt="1"/>
          </p:nvPr>
        </p:nvSpPr>
        <p:spPr>
          <a:xfrm>
            <a:off x="704850" y="1136650"/>
            <a:ext cx="4679950" cy="619127"/>
          </a:xfrm>
        </p:spPr>
        <p:txBody>
          <a:bodyPr/>
          <a:lstStyle>
            <a:lvl1pPr marL="0" indent="0">
              <a:buNone/>
              <a:defRPr sz="3600" b="1">
                <a:solidFill>
                  <a:schemeClr val="accent1"/>
                </a:solidFill>
              </a:defRPr>
            </a:lvl1pPr>
          </a:lstStyle>
          <a:p>
            <a:pPr lvl="0"/>
            <a:r>
              <a:rPr lang="sv-SE"/>
              <a:t>En riktigt bra rubrik</a:t>
            </a:r>
          </a:p>
        </p:txBody>
      </p:sp>
      <p:sp>
        <p:nvSpPr>
          <p:cNvPr id="16" name="Platshållare för text 15">
            <a:extLst>
              <a:ext uri="{FF2B5EF4-FFF2-40B4-BE49-F238E27FC236}">
                <a16:creationId xmlns:a16="http://schemas.microsoft.com/office/drawing/2014/main" id="{635756EA-AB31-C9BD-693C-A9372DF2FCC1}"/>
              </a:ext>
            </a:extLst>
          </p:cNvPr>
          <p:cNvSpPr>
            <a:spLocks noGrp="1"/>
          </p:cNvSpPr>
          <p:nvPr>
            <p:ph type="body" sz="quarter" idx="15"/>
          </p:nvPr>
        </p:nvSpPr>
        <p:spPr>
          <a:xfrm>
            <a:off x="6633834" y="2390777"/>
            <a:ext cx="4665600" cy="3284330"/>
          </a:xfrm>
        </p:spPr>
        <p:txBody>
          <a:bodyPr/>
          <a:lstStyle>
            <a:lvl1pPr>
              <a:lnSpc>
                <a:spcPct val="110000"/>
              </a:lnSpc>
              <a:defRPr sz="2200"/>
            </a:lvl1pPr>
          </a:lstStyle>
          <a:p>
            <a:pPr lvl="0"/>
            <a:r>
              <a:rPr lang="sv-SE"/>
              <a:t>Klicka här för att ändra format på bakgrundstexten</a:t>
            </a:r>
          </a:p>
        </p:txBody>
      </p:sp>
      <p:sp>
        <p:nvSpPr>
          <p:cNvPr id="11" name="Platshållare för text 15">
            <a:extLst>
              <a:ext uri="{FF2B5EF4-FFF2-40B4-BE49-F238E27FC236}">
                <a16:creationId xmlns:a16="http://schemas.microsoft.com/office/drawing/2014/main" id="{31FA0D51-3307-68F1-D869-E0C1AADD7EBC}"/>
              </a:ext>
            </a:extLst>
          </p:cNvPr>
          <p:cNvSpPr>
            <a:spLocks noGrp="1"/>
          </p:cNvSpPr>
          <p:nvPr>
            <p:ph type="body" sz="quarter" idx="16"/>
          </p:nvPr>
        </p:nvSpPr>
        <p:spPr>
          <a:xfrm>
            <a:off x="721984" y="2392570"/>
            <a:ext cx="4665600" cy="3284330"/>
          </a:xfrm>
        </p:spPr>
        <p:txBody>
          <a:bodyPr/>
          <a:lstStyle>
            <a:lvl1pPr>
              <a:lnSpc>
                <a:spcPct val="110000"/>
              </a:lnSpc>
              <a:defRPr sz="2200"/>
            </a:lvl1pPr>
          </a:lstStyle>
          <a:p>
            <a:pPr lvl="0"/>
            <a:r>
              <a:rPr lang="sv-SE"/>
              <a:t>Klicka här för att ändra format på bakgrundstexten</a:t>
            </a:r>
          </a:p>
        </p:txBody>
      </p:sp>
    </p:spTree>
    <p:extLst>
      <p:ext uri="{BB962C8B-B14F-4D97-AF65-F5344CB8AC3E}">
        <p14:creationId xmlns:p14="http://schemas.microsoft.com/office/powerpoint/2010/main" val="4846797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2) 2 kolumner">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D4DFA7EF-F497-080C-B9F7-22312B688CB2}"/>
              </a:ext>
            </a:extLst>
          </p:cNvPr>
          <p:cNvPicPr>
            <a:picLocks noChangeAspect="1"/>
          </p:cNvPicPr>
          <p:nvPr userDrawn="1"/>
        </p:nvPicPr>
        <p:blipFill>
          <a:blip r:embed="rId2"/>
          <a:stretch>
            <a:fillRect/>
          </a:stretch>
        </p:blipFill>
        <p:spPr>
          <a:xfrm flipH="1">
            <a:off x="5721803" y="0"/>
            <a:ext cx="6474023" cy="6858000"/>
          </a:xfrm>
          <a:prstGeom prst="rect">
            <a:avLst/>
          </a:prstGeom>
        </p:spPr>
      </p:pic>
      <p:pic>
        <p:nvPicPr>
          <p:cNvPr id="9" name="Bildobjekt 8">
            <a:extLst>
              <a:ext uri="{FF2B5EF4-FFF2-40B4-BE49-F238E27FC236}">
                <a16:creationId xmlns:a16="http://schemas.microsoft.com/office/drawing/2014/main" id="{EE01BEB5-9097-E3DD-F9FF-9E03BF51C37A}"/>
              </a:ext>
            </a:extLst>
          </p:cNvPr>
          <p:cNvPicPr>
            <a:picLocks noChangeAspect="1"/>
          </p:cNvPicPr>
          <p:nvPr userDrawn="1"/>
        </p:nvPicPr>
        <p:blipFill>
          <a:blip r:embed="rId3"/>
          <a:stretch>
            <a:fillRect/>
          </a:stretch>
        </p:blipFill>
        <p:spPr>
          <a:xfrm>
            <a:off x="9414492" y="5974662"/>
            <a:ext cx="2777507" cy="883338"/>
          </a:xfrm>
          <a:prstGeom prst="rect">
            <a:avLst/>
          </a:prstGeom>
        </p:spPr>
      </p:pic>
      <p:sp>
        <p:nvSpPr>
          <p:cNvPr id="18" name="Platshållare för text 17">
            <a:extLst>
              <a:ext uri="{FF2B5EF4-FFF2-40B4-BE49-F238E27FC236}">
                <a16:creationId xmlns:a16="http://schemas.microsoft.com/office/drawing/2014/main" id="{4A15FAAD-1253-CC7F-F131-7A55A1FD1BAF}"/>
              </a:ext>
            </a:extLst>
          </p:cNvPr>
          <p:cNvSpPr>
            <a:spLocks noGrp="1"/>
          </p:cNvSpPr>
          <p:nvPr>
            <p:ph type="body" sz="quarter" idx="17" hasCustomPrompt="1"/>
          </p:nvPr>
        </p:nvSpPr>
        <p:spPr>
          <a:xfrm>
            <a:off x="717550" y="1879600"/>
            <a:ext cx="4665600" cy="457200"/>
          </a:xfrm>
        </p:spPr>
        <p:txBody>
          <a:bodyPr anchor="ctr" anchorCtr="0"/>
          <a:lstStyle>
            <a:lvl1pPr marL="0" indent="0">
              <a:buNone/>
              <a:defRPr sz="2400" b="1"/>
            </a:lvl1pPr>
          </a:lstStyle>
          <a:p>
            <a:pPr lvl="0"/>
            <a:r>
              <a:rPr lang="sv-SE"/>
              <a:t>Underrubrik</a:t>
            </a:r>
          </a:p>
        </p:txBody>
      </p:sp>
      <p:sp>
        <p:nvSpPr>
          <p:cNvPr id="2" name="Rubrik 1">
            <a:extLst>
              <a:ext uri="{FF2B5EF4-FFF2-40B4-BE49-F238E27FC236}">
                <a16:creationId xmlns:a16="http://schemas.microsoft.com/office/drawing/2014/main" id="{1D089269-440C-FFC8-D272-31485590DAB0}"/>
              </a:ext>
            </a:extLst>
          </p:cNvPr>
          <p:cNvSpPr>
            <a:spLocks noGrp="1"/>
          </p:cNvSpPr>
          <p:nvPr>
            <p:ph type="title" hasCustomPrompt="1"/>
          </p:nvPr>
        </p:nvSpPr>
        <p:spPr>
          <a:xfrm>
            <a:off x="6633834" y="1873250"/>
            <a:ext cx="4665600" cy="455820"/>
          </a:xfrm>
        </p:spPr>
        <p:txBody>
          <a:bodyPr anchor="ctr" anchorCtr="0"/>
          <a:lstStyle>
            <a:lvl1pPr>
              <a:defRPr sz="2400">
                <a:solidFill>
                  <a:schemeClr val="tx1"/>
                </a:solidFill>
              </a:defRPr>
            </a:lvl1pPr>
          </a:lstStyle>
          <a:p>
            <a:r>
              <a:rPr lang="sv-SE"/>
              <a:t>Underrubrik</a:t>
            </a:r>
          </a:p>
        </p:txBody>
      </p:sp>
      <p:sp>
        <p:nvSpPr>
          <p:cNvPr id="4" name="Platshållare för datum 3">
            <a:extLst>
              <a:ext uri="{FF2B5EF4-FFF2-40B4-BE49-F238E27FC236}">
                <a16:creationId xmlns:a16="http://schemas.microsoft.com/office/drawing/2014/main" id="{E88A32CE-E84E-F9BA-EAEB-D1BEECBB4C4E}"/>
              </a:ext>
            </a:extLst>
          </p:cNvPr>
          <p:cNvSpPr>
            <a:spLocks noGrp="1"/>
          </p:cNvSpPr>
          <p:nvPr>
            <p:ph type="dt" sz="half" idx="10"/>
          </p:nvPr>
        </p:nvSpPr>
        <p:spPr/>
        <p:txBody>
          <a:bodyPr/>
          <a:lstStyle/>
          <a:p>
            <a:fld id="{24309D7B-F4E3-488C-B290-257EC8B6B736}" type="datetimeFigureOut">
              <a:rPr lang="sv-SE" smtClean="0"/>
              <a:t>2025-09-24</a:t>
            </a:fld>
            <a:endParaRPr lang="sv-SE"/>
          </a:p>
        </p:txBody>
      </p:sp>
      <p:sp>
        <p:nvSpPr>
          <p:cNvPr id="5" name="Platshållare för sidfot 4">
            <a:extLst>
              <a:ext uri="{FF2B5EF4-FFF2-40B4-BE49-F238E27FC236}">
                <a16:creationId xmlns:a16="http://schemas.microsoft.com/office/drawing/2014/main" id="{38B1D2AF-B21A-53BF-7CEF-4055147ED18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480522A-3220-CCAB-27EC-3A9C87FE3E48}"/>
              </a:ext>
            </a:extLst>
          </p:cNvPr>
          <p:cNvSpPr>
            <a:spLocks noGrp="1"/>
          </p:cNvSpPr>
          <p:nvPr>
            <p:ph type="sldNum" sz="quarter" idx="12"/>
          </p:nvPr>
        </p:nvSpPr>
        <p:spPr/>
        <p:txBody>
          <a:bodyPr/>
          <a:lstStyle/>
          <a:p>
            <a:fld id="{2919A380-61FE-40F3-A91A-28E6E6BB9CEB}" type="slidenum">
              <a:rPr lang="sv-SE" smtClean="0"/>
              <a:t>‹#›</a:t>
            </a:fld>
            <a:endParaRPr lang="sv-SE"/>
          </a:p>
        </p:txBody>
      </p:sp>
      <p:sp>
        <p:nvSpPr>
          <p:cNvPr id="10" name="Platshållare för text 9">
            <a:extLst>
              <a:ext uri="{FF2B5EF4-FFF2-40B4-BE49-F238E27FC236}">
                <a16:creationId xmlns:a16="http://schemas.microsoft.com/office/drawing/2014/main" id="{4ED7D719-1F55-7552-62C6-8AE0809AFB44}"/>
              </a:ext>
            </a:extLst>
          </p:cNvPr>
          <p:cNvSpPr>
            <a:spLocks noGrp="1"/>
          </p:cNvSpPr>
          <p:nvPr>
            <p:ph type="body" sz="quarter" idx="13" hasCustomPrompt="1"/>
          </p:nvPr>
        </p:nvSpPr>
        <p:spPr>
          <a:xfrm>
            <a:off x="704850" y="1136650"/>
            <a:ext cx="4679950" cy="619127"/>
          </a:xfrm>
        </p:spPr>
        <p:txBody>
          <a:bodyPr/>
          <a:lstStyle>
            <a:lvl1pPr marL="0" indent="0">
              <a:buNone/>
              <a:defRPr sz="3600" b="1">
                <a:solidFill>
                  <a:schemeClr val="accent1"/>
                </a:solidFill>
              </a:defRPr>
            </a:lvl1pPr>
          </a:lstStyle>
          <a:p>
            <a:pPr lvl="0"/>
            <a:r>
              <a:rPr lang="sv-SE"/>
              <a:t>En riktigt bra rubrik</a:t>
            </a:r>
          </a:p>
        </p:txBody>
      </p:sp>
      <p:sp>
        <p:nvSpPr>
          <p:cNvPr id="16" name="Platshållare för text 15">
            <a:extLst>
              <a:ext uri="{FF2B5EF4-FFF2-40B4-BE49-F238E27FC236}">
                <a16:creationId xmlns:a16="http://schemas.microsoft.com/office/drawing/2014/main" id="{635756EA-AB31-C9BD-693C-A9372DF2FCC1}"/>
              </a:ext>
            </a:extLst>
          </p:cNvPr>
          <p:cNvSpPr>
            <a:spLocks noGrp="1"/>
          </p:cNvSpPr>
          <p:nvPr>
            <p:ph type="body" sz="quarter" idx="15"/>
          </p:nvPr>
        </p:nvSpPr>
        <p:spPr>
          <a:xfrm>
            <a:off x="6633834" y="2390777"/>
            <a:ext cx="4665600" cy="3284330"/>
          </a:xfrm>
        </p:spPr>
        <p:txBody>
          <a:bodyPr/>
          <a:lstStyle>
            <a:lvl1pPr>
              <a:lnSpc>
                <a:spcPct val="110000"/>
              </a:lnSpc>
              <a:defRPr sz="2200"/>
            </a:lvl1pPr>
          </a:lstStyle>
          <a:p>
            <a:pPr lvl="0"/>
            <a:r>
              <a:rPr lang="sv-SE"/>
              <a:t>Klicka här för att ändra format på bakgrundstexten</a:t>
            </a:r>
          </a:p>
        </p:txBody>
      </p:sp>
      <p:sp>
        <p:nvSpPr>
          <p:cNvPr id="11" name="Platshållare för text 15">
            <a:extLst>
              <a:ext uri="{FF2B5EF4-FFF2-40B4-BE49-F238E27FC236}">
                <a16:creationId xmlns:a16="http://schemas.microsoft.com/office/drawing/2014/main" id="{31FA0D51-3307-68F1-D869-E0C1AADD7EBC}"/>
              </a:ext>
            </a:extLst>
          </p:cNvPr>
          <p:cNvSpPr>
            <a:spLocks noGrp="1"/>
          </p:cNvSpPr>
          <p:nvPr>
            <p:ph type="body" sz="quarter" idx="16"/>
          </p:nvPr>
        </p:nvSpPr>
        <p:spPr>
          <a:xfrm>
            <a:off x="721984" y="2392570"/>
            <a:ext cx="4665600" cy="3284330"/>
          </a:xfrm>
        </p:spPr>
        <p:txBody>
          <a:bodyPr/>
          <a:lstStyle>
            <a:lvl1pPr>
              <a:lnSpc>
                <a:spcPct val="110000"/>
              </a:lnSpc>
              <a:defRPr sz="2200"/>
            </a:lvl1pPr>
          </a:lstStyle>
          <a:p>
            <a:pPr lvl="0"/>
            <a:r>
              <a:rPr lang="sv-SE"/>
              <a:t>Klicka här för att ändra format på bakgrundstexten</a:t>
            </a:r>
          </a:p>
        </p:txBody>
      </p:sp>
    </p:spTree>
    <p:extLst>
      <p:ext uri="{BB962C8B-B14F-4D97-AF65-F5344CB8AC3E}">
        <p14:creationId xmlns:p14="http://schemas.microsoft.com/office/powerpoint/2010/main" val="11190333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3) 2 kolumner">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45528D78-29B4-2C52-F79C-5E41F7AB8F4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4999" y="-6139"/>
            <a:ext cx="6477000" cy="6858000"/>
          </a:xfrm>
          <a:prstGeom prst="rect">
            <a:avLst/>
          </a:prstGeom>
        </p:spPr>
      </p:pic>
      <p:pic>
        <p:nvPicPr>
          <p:cNvPr id="9" name="Bildobjekt 8">
            <a:extLst>
              <a:ext uri="{FF2B5EF4-FFF2-40B4-BE49-F238E27FC236}">
                <a16:creationId xmlns:a16="http://schemas.microsoft.com/office/drawing/2014/main" id="{EE01BEB5-9097-E3DD-F9FF-9E03BF51C37A}"/>
              </a:ext>
            </a:extLst>
          </p:cNvPr>
          <p:cNvPicPr>
            <a:picLocks noChangeAspect="1"/>
          </p:cNvPicPr>
          <p:nvPr userDrawn="1"/>
        </p:nvPicPr>
        <p:blipFill>
          <a:blip r:embed="rId4"/>
          <a:stretch>
            <a:fillRect/>
          </a:stretch>
        </p:blipFill>
        <p:spPr>
          <a:xfrm>
            <a:off x="9414492" y="5974662"/>
            <a:ext cx="2777507" cy="883338"/>
          </a:xfrm>
          <a:prstGeom prst="rect">
            <a:avLst/>
          </a:prstGeom>
        </p:spPr>
      </p:pic>
      <p:sp>
        <p:nvSpPr>
          <p:cNvPr id="2" name="Rubrik 1">
            <a:extLst>
              <a:ext uri="{FF2B5EF4-FFF2-40B4-BE49-F238E27FC236}">
                <a16:creationId xmlns:a16="http://schemas.microsoft.com/office/drawing/2014/main" id="{1D089269-440C-FFC8-D272-31485590DAB0}"/>
              </a:ext>
            </a:extLst>
          </p:cNvPr>
          <p:cNvSpPr>
            <a:spLocks noGrp="1"/>
          </p:cNvSpPr>
          <p:nvPr>
            <p:ph type="title" hasCustomPrompt="1"/>
          </p:nvPr>
        </p:nvSpPr>
        <p:spPr>
          <a:xfrm>
            <a:off x="6633834" y="1873250"/>
            <a:ext cx="4665600" cy="455820"/>
          </a:xfrm>
        </p:spPr>
        <p:txBody>
          <a:bodyPr anchor="ctr" anchorCtr="0"/>
          <a:lstStyle>
            <a:lvl1pPr>
              <a:defRPr sz="2400" cap="all" baseline="0">
                <a:solidFill>
                  <a:schemeClr val="tx1"/>
                </a:solidFill>
              </a:defRPr>
            </a:lvl1pPr>
          </a:lstStyle>
          <a:p>
            <a:r>
              <a:rPr lang="sv-SE"/>
              <a:t>Underrubrik</a:t>
            </a:r>
          </a:p>
        </p:txBody>
      </p:sp>
      <p:sp>
        <p:nvSpPr>
          <p:cNvPr id="4" name="Platshållare för datum 3">
            <a:extLst>
              <a:ext uri="{FF2B5EF4-FFF2-40B4-BE49-F238E27FC236}">
                <a16:creationId xmlns:a16="http://schemas.microsoft.com/office/drawing/2014/main" id="{E88A32CE-E84E-F9BA-EAEB-D1BEECBB4C4E}"/>
              </a:ext>
            </a:extLst>
          </p:cNvPr>
          <p:cNvSpPr>
            <a:spLocks noGrp="1"/>
          </p:cNvSpPr>
          <p:nvPr>
            <p:ph type="dt" sz="half" idx="10"/>
          </p:nvPr>
        </p:nvSpPr>
        <p:spPr/>
        <p:txBody>
          <a:bodyPr/>
          <a:lstStyle/>
          <a:p>
            <a:fld id="{24309D7B-F4E3-488C-B290-257EC8B6B736}" type="datetimeFigureOut">
              <a:rPr lang="sv-SE" smtClean="0"/>
              <a:t>2025-09-24</a:t>
            </a:fld>
            <a:endParaRPr lang="sv-SE"/>
          </a:p>
        </p:txBody>
      </p:sp>
      <p:sp>
        <p:nvSpPr>
          <p:cNvPr id="5" name="Platshållare för sidfot 4">
            <a:extLst>
              <a:ext uri="{FF2B5EF4-FFF2-40B4-BE49-F238E27FC236}">
                <a16:creationId xmlns:a16="http://schemas.microsoft.com/office/drawing/2014/main" id="{38B1D2AF-B21A-53BF-7CEF-4055147ED18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480522A-3220-CCAB-27EC-3A9C87FE3E48}"/>
              </a:ext>
            </a:extLst>
          </p:cNvPr>
          <p:cNvSpPr>
            <a:spLocks noGrp="1"/>
          </p:cNvSpPr>
          <p:nvPr>
            <p:ph type="sldNum" sz="quarter" idx="12"/>
          </p:nvPr>
        </p:nvSpPr>
        <p:spPr/>
        <p:txBody>
          <a:bodyPr/>
          <a:lstStyle/>
          <a:p>
            <a:fld id="{2919A380-61FE-40F3-A91A-28E6E6BB9CEB}" type="slidenum">
              <a:rPr lang="sv-SE" smtClean="0"/>
              <a:t>‹#›</a:t>
            </a:fld>
            <a:endParaRPr lang="sv-SE"/>
          </a:p>
        </p:txBody>
      </p:sp>
      <p:sp>
        <p:nvSpPr>
          <p:cNvPr id="10" name="Platshållare för text 9">
            <a:extLst>
              <a:ext uri="{FF2B5EF4-FFF2-40B4-BE49-F238E27FC236}">
                <a16:creationId xmlns:a16="http://schemas.microsoft.com/office/drawing/2014/main" id="{4ED7D719-1F55-7552-62C6-8AE0809AFB44}"/>
              </a:ext>
            </a:extLst>
          </p:cNvPr>
          <p:cNvSpPr>
            <a:spLocks noGrp="1"/>
          </p:cNvSpPr>
          <p:nvPr>
            <p:ph type="body" sz="quarter" idx="13" hasCustomPrompt="1"/>
          </p:nvPr>
        </p:nvSpPr>
        <p:spPr>
          <a:xfrm>
            <a:off x="704850" y="1136650"/>
            <a:ext cx="4679950" cy="619127"/>
          </a:xfrm>
        </p:spPr>
        <p:txBody>
          <a:bodyPr/>
          <a:lstStyle>
            <a:lvl1pPr marL="0" indent="0">
              <a:buNone/>
              <a:defRPr sz="3600" b="1">
                <a:solidFill>
                  <a:schemeClr val="accent1"/>
                </a:solidFill>
              </a:defRPr>
            </a:lvl1pPr>
          </a:lstStyle>
          <a:p>
            <a:pPr lvl="0"/>
            <a:r>
              <a:rPr lang="sv-SE"/>
              <a:t>En riktigt bra rubrik</a:t>
            </a:r>
          </a:p>
        </p:txBody>
      </p:sp>
      <p:sp>
        <p:nvSpPr>
          <p:cNvPr id="16" name="Platshållare för text 15">
            <a:extLst>
              <a:ext uri="{FF2B5EF4-FFF2-40B4-BE49-F238E27FC236}">
                <a16:creationId xmlns:a16="http://schemas.microsoft.com/office/drawing/2014/main" id="{635756EA-AB31-C9BD-693C-A9372DF2FCC1}"/>
              </a:ext>
            </a:extLst>
          </p:cNvPr>
          <p:cNvSpPr>
            <a:spLocks noGrp="1"/>
          </p:cNvSpPr>
          <p:nvPr>
            <p:ph type="body" sz="quarter" idx="15"/>
          </p:nvPr>
        </p:nvSpPr>
        <p:spPr>
          <a:xfrm>
            <a:off x="6633834" y="2390777"/>
            <a:ext cx="4665600" cy="3284330"/>
          </a:xfrm>
        </p:spPr>
        <p:txBody>
          <a:bodyPr/>
          <a:lstStyle>
            <a:lvl1pPr>
              <a:lnSpc>
                <a:spcPct val="110000"/>
              </a:lnSpc>
              <a:defRPr sz="2200">
                <a:solidFill>
                  <a:schemeClr val="tx1"/>
                </a:solidFill>
              </a:defRPr>
            </a:lvl1pPr>
          </a:lstStyle>
          <a:p>
            <a:pPr lvl="0"/>
            <a:r>
              <a:rPr lang="sv-SE"/>
              <a:t>Klicka här för att ändra format på bakgrundstexten</a:t>
            </a:r>
          </a:p>
        </p:txBody>
      </p:sp>
      <p:sp>
        <p:nvSpPr>
          <p:cNvPr id="11" name="Platshållare för text 15">
            <a:extLst>
              <a:ext uri="{FF2B5EF4-FFF2-40B4-BE49-F238E27FC236}">
                <a16:creationId xmlns:a16="http://schemas.microsoft.com/office/drawing/2014/main" id="{31FA0D51-3307-68F1-D869-E0C1AADD7EBC}"/>
              </a:ext>
            </a:extLst>
          </p:cNvPr>
          <p:cNvSpPr>
            <a:spLocks noGrp="1"/>
          </p:cNvSpPr>
          <p:nvPr>
            <p:ph type="body" sz="quarter" idx="16"/>
          </p:nvPr>
        </p:nvSpPr>
        <p:spPr>
          <a:xfrm>
            <a:off x="721984" y="1822450"/>
            <a:ext cx="4665600" cy="3854450"/>
          </a:xfrm>
        </p:spPr>
        <p:txBody>
          <a:bodyPr/>
          <a:lstStyle>
            <a:lvl1pPr>
              <a:lnSpc>
                <a:spcPct val="110000"/>
              </a:lnSpc>
              <a:defRPr sz="2200"/>
            </a:lvl1pPr>
          </a:lstStyle>
          <a:p>
            <a:pPr lvl="0"/>
            <a:r>
              <a:rPr lang="sv-SE"/>
              <a:t>Klicka här för att ändra format på bakgrundstexten</a:t>
            </a:r>
          </a:p>
        </p:txBody>
      </p:sp>
    </p:spTree>
    <p:extLst>
      <p:ext uri="{BB962C8B-B14F-4D97-AF65-F5344CB8AC3E}">
        <p14:creationId xmlns:p14="http://schemas.microsoft.com/office/powerpoint/2010/main" val="9916218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4) 2 kolumner">
    <p:spTree>
      <p:nvGrpSpPr>
        <p:cNvPr id="1" name=""/>
        <p:cNvGrpSpPr/>
        <p:nvPr/>
      </p:nvGrpSpPr>
      <p:grpSpPr>
        <a:xfrm>
          <a:off x="0" y="0"/>
          <a:ext cx="0" cy="0"/>
          <a:chOff x="0" y="0"/>
          <a:chExt cx="0" cy="0"/>
        </a:xfrm>
      </p:grpSpPr>
      <p:pic>
        <p:nvPicPr>
          <p:cNvPr id="3" name="Bild 2">
            <a:extLst>
              <a:ext uri="{FF2B5EF4-FFF2-40B4-BE49-F238E27FC236}">
                <a16:creationId xmlns:a16="http://schemas.microsoft.com/office/drawing/2014/main" id="{705D3BF4-DBE8-56F2-F5A5-4393A6B18DE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4999" y="-6139"/>
            <a:ext cx="6477000" cy="6858000"/>
          </a:xfrm>
          <a:prstGeom prst="rect">
            <a:avLst/>
          </a:prstGeom>
        </p:spPr>
      </p:pic>
      <p:pic>
        <p:nvPicPr>
          <p:cNvPr id="9" name="Bildobjekt 8">
            <a:extLst>
              <a:ext uri="{FF2B5EF4-FFF2-40B4-BE49-F238E27FC236}">
                <a16:creationId xmlns:a16="http://schemas.microsoft.com/office/drawing/2014/main" id="{EE01BEB5-9097-E3DD-F9FF-9E03BF51C37A}"/>
              </a:ext>
            </a:extLst>
          </p:cNvPr>
          <p:cNvPicPr>
            <a:picLocks noChangeAspect="1"/>
          </p:cNvPicPr>
          <p:nvPr userDrawn="1"/>
        </p:nvPicPr>
        <p:blipFill>
          <a:blip r:embed="rId4"/>
          <a:stretch>
            <a:fillRect/>
          </a:stretch>
        </p:blipFill>
        <p:spPr>
          <a:xfrm>
            <a:off x="9414492" y="5974662"/>
            <a:ext cx="2777507" cy="883338"/>
          </a:xfrm>
          <a:prstGeom prst="rect">
            <a:avLst/>
          </a:prstGeom>
        </p:spPr>
      </p:pic>
      <p:sp>
        <p:nvSpPr>
          <p:cNvPr id="2" name="Rubrik 1">
            <a:extLst>
              <a:ext uri="{FF2B5EF4-FFF2-40B4-BE49-F238E27FC236}">
                <a16:creationId xmlns:a16="http://schemas.microsoft.com/office/drawing/2014/main" id="{1D089269-440C-FFC8-D272-31485590DAB0}"/>
              </a:ext>
            </a:extLst>
          </p:cNvPr>
          <p:cNvSpPr>
            <a:spLocks noGrp="1"/>
          </p:cNvSpPr>
          <p:nvPr>
            <p:ph type="title" hasCustomPrompt="1"/>
          </p:nvPr>
        </p:nvSpPr>
        <p:spPr>
          <a:xfrm>
            <a:off x="6633834" y="1873250"/>
            <a:ext cx="4665600" cy="455820"/>
          </a:xfrm>
        </p:spPr>
        <p:txBody>
          <a:bodyPr anchor="ctr" anchorCtr="0"/>
          <a:lstStyle>
            <a:lvl1pPr>
              <a:defRPr sz="2400" cap="all" baseline="0">
                <a:solidFill>
                  <a:schemeClr val="tx1"/>
                </a:solidFill>
              </a:defRPr>
            </a:lvl1pPr>
          </a:lstStyle>
          <a:p>
            <a:r>
              <a:rPr lang="sv-SE"/>
              <a:t>Underrubrik</a:t>
            </a:r>
          </a:p>
        </p:txBody>
      </p:sp>
      <p:sp>
        <p:nvSpPr>
          <p:cNvPr id="4" name="Platshållare för datum 3">
            <a:extLst>
              <a:ext uri="{FF2B5EF4-FFF2-40B4-BE49-F238E27FC236}">
                <a16:creationId xmlns:a16="http://schemas.microsoft.com/office/drawing/2014/main" id="{E88A32CE-E84E-F9BA-EAEB-D1BEECBB4C4E}"/>
              </a:ext>
            </a:extLst>
          </p:cNvPr>
          <p:cNvSpPr>
            <a:spLocks noGrp="1"/>
          </p:cNvSpPr>
          <p:nvPr>
            <p:ph type="dt" sz="half" idx="10"/>
          </p:nvPr>
        </p:nvSpPr>
        <p:spPr/>
        <p:txBody>
          <a:bodyPr/>
          <a:lstStyle/>
          <a:p>
            <a:fld id="{24309D7B-F4E3-488C-B290-257EC8B6B736}" type="datetimeFigureOut">
              <a:rPr lang="sv-SE" smtClean="0"/>
              <a:t>2025-09-24</a:t>
            </a:fld>
            <a:endParaRPr lang="sv-SE"/>
          </a:p>
        </p:txBody>
      </p:sp>
      <p:sp>
        <p:nvSpPr>
          <p:cNvPr id="5" name="Platshållare för sidfot 4">
            <a:extLst>
              <a:ext uri="{FF2B5EF4-FFF2-40B4-BE49-F238E27FC236}">
                <a16:creationId xmlns:a16="http://schemas.microsoft.com/office/drawing/2014/main" id="{38B1D2AF-B21A-53BF-7CEF-4055147ED18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480522A-3220-CCAB-27EC-3A9C87FE3E48}"/>
              </a:ext>
            </a:extLst>
          </p:cNvPr>
          <p:cNvSpPr>
            <a:spLocks noGrp="1"/>
          </p:cNvSpPr>
          <p:nvPr>
            <p:ph type="sldNum" sz="quarter" idx="12"/>
          </p:nvPr>
        </p:nvSpPr>
        <p:spPr/>
        <p:txBody>
          <a:bodyPr/>
          <a:lstStyle/>
          <a:p>
            <a:fld id="{2919A380-61FE-40F3-A91A-28E6E6BB9CEB}" type="slidenum">
              <a:rPr lang="sv-SE" smtClean="0"/>
              <a:t>‹#›</a:t>
            </a:fld>
            <a:endParaRPr lang="sv-SE"/>
          </a:p>
        </p:txBody>
      </p:sp>
      <p:sp>
        <p:nvSpPr>
          <p:cNvPr id="10" name="Platshållare för text 9">
            <a:extLst>
              <a:ext uri="{FF2B5EF4-FFF2-40B4-BE49-F238E27FC236}">
                <a16:creationId xmlns:a16="http://schemas.microsoft.com/office/drawing/2014/main" id="{4ED7D719-1F55-7552-62C6-8AE0809AFB44}"/>
              </a:ext>
            </a:extLst>
          </p:cNvPr>
          <p:cNvSpPr>
            <a:spLocks noGrp="1"/>
          </p:cNvSpPr>
          <p:nvPr>
            <p:ph type="body" sz="quarter" idx="13" hasCustomPrompt="1"/>
          </p:nvPr>
        </p:nvSpPr>
        <p:spPr>
          <a:xfrm>
            <a:off x="704850" y="1136650"/>
            <a:ext cx="4679950" cy="619127"/>
          </a:xfrm>
        </p:spPr>
        <p:txBody>
          <a:bodyPr/>
          <a:lstStyle>
            <a:lvl1pPr marL="0" indent="0">
              <a:buNone/>
              <a:defRPr sz="3600" b="1">
                <a:solidFill>
                  <a:schemeClr val="accent1"/>
                </a:solidFill>
              </a:defRPr>
            </a:lvl1pPr>
          </a:lstStyle>
          <a:p>
            <a:pPr lvl="0"/>
            <a:r>
              <a:rPr lang="sv-SE"/>
              <a:t>En riktigt bra rubrik</a:t>
            </a:r>
          </a:p>
        </p:txBody>
      </p:sp>
      <p:sp>
        <p:nvSpPr>
          <p:cNvPr id="16" name="Platshållare för text 15">
            <a:extLst>
              <a:ext uri="{FF2B5EF4-FFF2-40B4-BE49-F238E27FC236}">
                <a16:creationId xmlns:a16="http://schemas.microsoft.com/office/drawing/2014/main" id="{635756EA-AB31-C9BD-693C-A9372DF2FCC1}"/>
              </a:ext>
            </a:extLst>
          </p:cNvPr>
          <p:cNvSpPr>
            <a:spLocks noGrp="1"/>
          </p:cNvSpPr>
          <p:nvPr>
            <p:ph type="body" sz="quarter" idx="15"/>
          </p:nvPr>
        </p:nvSpPr>
        <p:spPr>
          <a:xfrm>
            <a:off x="6633834" y="2390777"/>
            <a:ext cx="4665600" cy="3284330"/>
          </a:xfrm>
        </p:spPr>
        <p:txBody>
          <a:bodyPr/>
          <a:lstStyle>
            <a:lvl1pPr>
              <a:lnSpc>
                <a:spcPct val="110000"/>
              </a:lnSpc>
              <a:defRPr sz="2200">
                <a:solidFill>
                  <a:schemeClr val="tx1"/>
                </a:solidFill>
              </a:defRPr>
            </a:lvl1pPr>
          </a:lstStyle>
          <a:p>
            <a:pPr lvl="0"/>
            <a:r>
              <a:rPr lang="sv-SE"/>
              <a:t>Klicka här för att ändra format på bakgrundstexten</a:t>
            </a:r>
          </a:p>
        </p:txBody>
      </p:sp>
      <p:sp>
        <p:nvSpPr>
          <p:cNvPr id="11" name="Platshållare för text 15">
            <a:extLst>
              <a:ext uri="{FF2B5EF4-FFF2-40B4-BE49-F238E27FC236}">
                <a16:creationId xmlns:a16="http://schemas.microsoft.com/office/drawing/2014/main" id="{31FA0D51-3307-68F1-D869-E0C1AADD7EBC}"/>
              </a:ext>
            </a:extLst>
          </p:cNvPr>
          <p:cNvSpPr>
            <a:spLocks noGrp="1"/>
          </p:cNvSpPr>
          <p:nvPr>
            <p:ph type="body" sz="quarter" idx="16"/>
          </p:nvPr>
        </p:nvSpPr>
        <p:spPr>
          <a:xfrm>
            <a:off x="721984" y="1822450"/>
            <a:ext cx="4665600" cy="3854450"/>
          </a:xfrm>
        </p:spPr>
        <p:txBody>
          <a:bodyPr/>
          <a:lstStyle>
            <a:lvl1pPr>
              <a:lnSpc>
                <a:spcPct val="110000"/>
              </a:lnSpc>
              <a:defRPr sz="2200"/>
            </a:lvl1pPr>
          </a:lstStyle>
          <a:p>
            <a:pPr lvl="0"/>
            <a:r>
              <a:rPr lang="sv-SE"/>
              <a:t>Klicka här för att ändra format på bakgrundstexten</a:t>
            </a:r>
          </a:p>
        </p:txBody>
      </p:sp>
    </p:spTree>
    <p:extLst>
      <p:ext uri="{BB962C8B-B14F-4D97-AF65-F5344CB8AC3E}">
        <p14:creationId xmlns:p14="http://schemas.microsoft.com/office/powerpoint/2010/main" val="40134258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5) Text och foto (välj foto)">
    <p:spTree>
      <p:nvGrpSpPr>
        <p:cNvPr id="1" name=""/>
        <p:cNvGrpSpPr/>
        <p:nvPr/>
      </p:nvGrpSpPr>
      <p:grpSpPr>
        <a:xfrm>
          <a:off x="0" y="0"/>
          <a:ext cx="0" cy="0"/>
          <a:chOff x="0" y="0"/>
          <a:chExt cx="0" cy="0"/>
        </a:xfrm>
      </p:grpSpPr>
      <p:sp>
        <p:nvSpPr>
          <p:cNvPr id="20" name="Platshållare för bild 19">
            <a:extLst>
              <a:ext uri="{FF2B5EF4-FFF2-40B4-BE49-F238E27FC236}">
                <a16:creationId xmlns:a16="http://schemas.microsoft.com/office/drawing/2014/main" id="{C0FDE0EA-608C-7381-DD9E-7A08C453ECDC}"/>
              </a:ext>
            </a:extLst>
          </p:cNvPr>
          <p:cNvSpPr>
            <a:spLocks noGrp="1"/>
          </p:cNvSpPr>
          <p:nvPr>
            <p:ph type="pic" sz="quarter" idx="18" hasCustomPrompt="1"/>
          </p:nvPr>
        </p:nvSpPr>
        <p:spPr>
          <a:xfrm>
            <a:off x="5842001" y="-12700"/>
            <a:ext cx="6362692" cy="6870700"/>
          </a:xfrm>
          <a:custGeom>
            <a:avLst/>
            <a:gdLst>
              <a:gd name="connsiteX0" fmla="*/ 1413955 w 6362692"/>
              <a:gd name="connsiteY0" fmla="*/ 0 h 6870700"/>
              <a:gd name="connsiteX1" fmla="*/ 6339396 w 6362692"/>
              <a:gd name="connsiteY1" fmla="*/ 19050 h 6870700"/>
              <a:gd name="connsiteX2" fmla="*/ 6350001 w 6362692"/>
              <a:gd name="connsiteY2" fmla="*/ 1648905 h 6870700"/>
              <a:gd name="connsiteX3" fmla="*/ 6362600 w 6362692"/>
              <a:gd name="connsiteY3" fmla="*/ 6570813 h 6870700"/>
              <a:gd name="connsiteX4" fmla="*/ 6362692 w 6362692"/>
              <a:gd name="connsiteY4" fmla="*/ 6870700 h 6870700"/>
              <a:gd name="connsiteX5" fmla="*/ 349539 w 6362692"/>
              <a:gd name="connsiteY5" fmla="*/ 6870700 h 6870700"/>
              <a:gd name="connsiteX6" fmla="*/ 349250 w 6362692"/>
              <a:gd name="connsiteY6" fmla="*/ 6860095 h 6870700"/>
              <a:gd name="connsiteX7" fmla="*/ 0 w 6362692"/>
              <a:gd name="connsiteY7" fmla="*/ 1648905 h 6870700"/>
              <a:gd name="connsiteX8" fmla="*/ 1413955 w 6362692"/>
              <a:gd name="connsiteY8" fmla="*/ 0 h 687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62692" h="6870700">
                <a:moveTo>
                  <a:pt x="1413955" y="0"/>
                </a:moveTo>
                <a:lnTo>
                  <a:pt x="6339396" y="19050"/>
                </a:lnTo>
                <a:cubicBezTo>
                  <a:pt x="6334997" y="57150"/>
                  <a:pt x="6346117" y="502381"/>
                  <a:pt x="6350001" y="1648905"/>
                </a:cubicBezTo>
                <a:cubicBezTo>
                  <a:pt x="6353642" y="2723771"/>
                  <a:pt x="6361617" y="4898087"/>
                  <a:pt x="6362600" y="6570813"/>
                </a:cubicBezTo>
                <a:lnTo>
                  <a:pt x="6362692" y="6870700"/>
                </a:lnTo>
                <a:lnTo>
                  <a:pt x="349539" y="6870700"/>
                </a:lnTo>
                <a:lnTo>
                  <a:pt x="349250" y="6860095"/>
                </a:lnTo>
                <a:lnTo>
                  <a:pt x="0" y="1648905"/>
                </a:lnTo>
                <a:cubicBezTo>
                  <a:pt x="0" y="745254"/>
                  <a:pt x="777004" y="457200"/>
                  <a:pt x="1413955" y="0"/>
                </a:cubicBezTo>
                <a:close/>
              </a:path>
            </a:pathLst>
          </a:custGeom>
          <a:solidFill>
            <a:schemeClr val="bg1">
              <a:lumMod val="85000"/>
            </a:schemeClr>
          </a:solidFill>
          <a:ln>
            <a:noFill/>
          </a:ln>
        </p:spPr>
        <p:txBody>
          <a:bodyPr wrap="square" tIns="396000">
            <a:noAutofit/>
          </a:bodyPr>
          <a:lstStyle>
            <a:lvl1pPr marL="0" indent="0" algn="ctr">
              <a:buNone/>
              <a:defRPr/>
            </a:lvl1pPr>
          </a:lstStyle>
          <a:p>
            <a:r>
              <a:rPr lang="sv-SE"/>
              <a:t>Foto</a:t>
            </a:r>
          </a:p>
        </p:txBody>
      </p:sp>
      <p:sp>
        <p:nvSpPr>
          <p:cNvPr id="18" name="Platshållare för text 17">
            <a:extLst>
              <a:ext uri="{FF2B5EF4-FFF2-40B4-BE49-F238E27FC236}">
                <a16:creationId xmlns:a16="http://schemas.microsoft.com/office/drawing/2014/main" id="{4A15FAAD-1253-CC7F-F131-7A55A1FD1BAF}"/>
              </a:ext>
            </a:extLst>
          </p:cNvPr>
          <p:cNvSpPr>
            <a:spLocks noGrp="1"/>
          </p:cNvSpPr>
          <p:nvPr>
            <p:ph type="body" sz="quarter" idx="17" hasCustomPrompt="1"/>
          </p:nvPr>
        </p:nvSpPr>
        <p:spPr>
          <a:xfrm>
            <a:off x="717550" y="1879600"/>
            <a:ext cx="4665600" cy="457200"/>
          </a:xfrm>
        </p:spPr>
        <p:txBody>
          <a:bodyPr anchor="ctr" anchorCtr="0"/>
          <a:lstStyle>
            <a:lvl1pPr marL="0" indent="0">
              <a:buNone/>
              <a:defRPr sz="2400" b="1"/>
            </a:lvl1pPr>
          </a:lstStyle>
          <a:p>
            <a:pPr lvl="0"/>
            <a:r>
              <a:rPr lang="sv-SE"/>
              <a:t>Underrubrik</a:t>
            </a:r>
          </a:p>
        </p:txBody>
      </p:sp>
      <p:sp>
        <p:nvSpPr>
          <p:cNvPr id="4" name="Platshållare för datum 3">
            <a:extLst>
              <a:ext uri="{FF2B5EF4-FFF2-40B4-BE49-F238E27FC236}">
                <a16:creationId xmlns:a16="http://schemas.microsoft.com/office/drawing/2014/main" id="{E88A32CE-E84E-F9BA-EAEB-D1BEECBB4C4E}"/>
              </a:ext>
            </a:extLst>
          </p:cNvPr>
          <p:cNvSpPr>
            <a:spLocks noGrp="1"/>
          </p:cNvSpPr>
          <p:nvPr>
            <p:ph type="dt" sz="half" idx="10"/>
          </p:nvPr>
        </p:nvSpPr>
        <p:spPr/>
        <p:txBody>
          <a:bodyPr/>
          <a:lstStyle/>
          <a:p>
            <a:fld id="{24309D7B-F4E3-488C-B290-257EC8B6B736}" type="datetimeFigureOut">
              <a:rPr lang="sv-SE" smtClean="0"/>
              <a:t>2025-09-24</a:t>
            </a:fld>
            <a:endParaRPr lang="sv-SE"/>
          </a:p>
        </p:txBody>
      </p:sp>
      <p:sp>
        <p:nvSpPr>
          <p:cNvPr id="5" name="Platshållare för sidfot 4">
            <a:extLst>
              <a:ext uri="{FF2B5EF4-FFF2-40B4-BE49-F238E27FC236}">
                <a16:creationId xmlns:a16="http://schemas.microsoft.com/office/drawing/2014/main" id="{38B1D2AF-B21A-53BF-7CEF-4055147ED18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480522A-3220-CCAB-27EC-3A9C87FE3E48}"/>
              </a:ext>
            </a:extLst>
          </p:cNvPr>
          <p:cNvSpPr>
            <a:spLocks noGrp="1"/>
          </p:cNvSpPr>
          <p:nvPr>
            <p:ph type="sldNum" sz="quarter" idx="12"/>
          </p:nvPr>
        </p:nvSpPr>
        <p:spPr/>
        <p:txBody>
          <a:bodyPr/>
          <a:lstStyle/>
          <a:p>
            <a:fld id="{2919A380-61FE-40F3-A91A-28E6E6BB9CEB}" type="slidenum">
              <a:rPr lang="sv-SE" smtClean="0"/>
              <a:t>‹#›</a:t>
            </a:fld>
            <a:endParaRPr lang="sv-SE"/>
          </a:p>
        </p:txBody>
      </p:sp>
      <p:sp>
        <p:nvSpPr>
          <p:cNvPr id="10" name="Platshållare för text 9">
            <a:extLst>
              <a:ext uri="{FF2B5EF4-FFF2-40B4-BE49-F238E27FC236}">
                <a16:creationId xmlns:a16="http://schemas.microsoft.com/office/drawing/2014/main" id="{4ED7D719-1F55-7552-62C6-8AE0809AFB44}"/>
              </a:ext>
            </a:extLst>
          </p:cNvPr>
          <p:cNvSpPr>
            <a:spLocks noGrp="1"/>
          </p:cNvSpPr>
          <p:nvPr>
            <p:ph type="body" sz="quarter" idx="13" hasCustomPrompt="1"/>
          </p:nvPr>
        </p:nvSpPr>
        <p:spPr>
          <a:xfrm>
            <a:off x="704850" y="1136650"/>
            <a:ext cx="4679950" cy="619127"/>
          </a:xfrm>
        </p:spPr>
        <p:txBody>
          <a:bodyPr/>
          <a:lstStyle>
            <a:lvl1pPr marL="0" indent="0">
              <a:buNone/>
              <a:defRPr sz="3600" b="1">
                <a:solidFill>
                  <a:schemeClr val="accent1"/>
                </a:solidFill>
              </a:defRPr>
            </a:lvl1pPr>
          </a:lstStyle>
          <a:p>
            <a:pPr lvl="0"/>
            <a:r>
              <a:rPr lang="sv-SE"/>
              <a:t>En riktigt bra rubrik</a:t>
            </a:r>
          </a:p>
        </p:txBody>
      </p:sp>
      <p:sp>
        <p:nvSpPr>
          <p:cNvPr id="11" name="Platshållare för text 15">
            <a:extLst>
              <a:ext uri="{FF2B5EF4-FFF2-40B4-BE49-F238E27FC236}">
                <a16:creationId xmlns:a16="http://schemas.microsoft.com/office/drawing/2014/main" id="{31FA0D51-3307-68F1-D869-E0C1AADD7EBC}"/>
              </a:ext>
            </a:extLst>
          </p:cNvPr>
          <p:cNvSpPr>
            <a:spLocks noGrp="1"/>
          </p:cNvSpPr>
          <p:nvPr>
            <p:ph type="body" sz="quarter" idx="16"/>
          </p:nvPr>
        </p:nvSpPr>
        <p:spPr>
          <a:xfrm>
            <a:off x="721984" y="2392570"/>
            <a:ext cx="4665600" cy="3284330"/>
          </a:xfrm>
        </p:spPr>
        <p:txBody>
          <a:bodyPr/>
          <a:lstStyle>
            <a:lvl1pPr>
              <a:lnSpc>
                <a:spcPct val="110000"/>
              </a:lnSpc>
              <a:defRPr sz="2200"/>
            </a:lvl1pPr>
          </a:lstStyle>
          <a:p>
            <a:pPr lvl="0"/>
            <a:r>
              <a:rPr lang="sv-SE"/>
              <a:t>Klicka här för att ändra format på bakgrundstexten</a:t>
            </a:r>
          </a:p>
        </p:txBody>
      </p:sp>
      <p:sp>
        <p:nvSpPr>
          <p:cNvPr id="23" name="Text Placeholder 21">
            <a:extLst>
              <a:ext uri="{FF2B5EF4-FFF2-40B4-BE49-F238E27FC236}">
                <a16:creationId xmlns:a16="http://schemas.microsoft.com/office/drawing/2014/main" id="{8E67693D-2BFD-9825-8407-C59F7916CFBB}"/>
              </a:ext>
            </a:extLst>
          </p:cNvPr>
          <p:cNvSpPr>
            <a:spLocks noGrp="1"/>
          </p:cNvSpPr>
          <p:nvPr>
            <p:ph type="body" sz="quarter" idx="19" hasCustomPrompt="1"/>
          </p:nvPr>
        </p:nvSpPr>
        <p:spPr>
          <a:xfrm>
            <a:off x="9425493" y="5982350"/>
            <a:ext cx="2779200" cy="882000"/>
          </a:xfrm>
          <a:blipFill>
            <a:blip r:embed="rId2"/>
            <a:stretch>
              <a:fillRect/>
            </a:stretch>
          </a:blipFill>
        </p:spPr>
        <p:txBody>
          <a:bodyPr/>
          <a:lstStyle>
            <a:lvl1pPr marL="0" indent="0">
              <a:buNone/>
              <a:defRPr sz="2000">
                <a:solidFill>
                  <a:schemeClr val="bg1"/>
                </a:solidFill>
              </a:defRPr>
            </a:lvl1pPr>
          </a:lstStyle>
          <a:p>
            <a:pPr lvl="0"/>
            <a:r>
              <a:rPr lang="en-US"/>
              <a:t> </a:t>
            </a:r>
          </a:p>
        </p:txBody>
      </p:sp>
    </p:spTree>
    <p:extLst>
      <p:ext uri="{BB962C8B-B14F-4D97-AF65-F5344CB8AC3E}">
        <p14:creationId xmlns:p14="http://schemas.microsoft.com/office/powerpoint/2010/main" val="33453210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6) Text och foto (välj foto)">
    <p:spTree>
      <p:nvGrpSpPr>
        <p:cNvPr id="1" name=""/>
        <p:cNvGrpSpPr/>
        <p:nvPr/>
      </p:nvGrpSpPr>
      <p:grpSpPr>
        <a:xfrm>
          <a:off x="0" y="0"/>
          <a:ext cx="0" cy="0"/>
          <a:chOff x="0" y="0"/>
          <a:chExt cx="0" cy="0"/>
        </a:xfrm>
      </p:grpSpPr>
      <p:sp>
        <p:nvSpPr>
          <p:cNvPr id="20" name="Platshållare för bild 19">
            <a:extLst>
              <a:ext uri="{FF2B5EF4-FFF2-40B4-BE49-F238E27FC236}">
                <a16:creationId xmlns:a16="http://schemas.microsoft.com/office/drawing/2014/main" id="{C0FDE0EA-608C-7381-DD9E-7A08C453ECDC}"/>
              </a:ext>
            </a:extLst>
          </p:cNvPr>
          <p:cNvSpPr>
            <a:spLocks noGrp="1"/>
          </p:cNvSpPr>
          <p:nvPr>
            <p:ph type="pic" sz="quarter" idx="18" hasCustomPrompt="1"/>
          </p:nvPr>
        </p:nvSpPr>
        <p:spPr>
          <a:xfrm>
            <a:off x="6799994" y="-87"/>
            <a:ext cx="5433574" cy="6867835"/>
          </a:xfrm>
          <a:custGeom>
            <a:avLst/>
            <a:gdLst>
              <a:gd name="connsiteX0" fmla="*/ 1413955 w 6362692"/>
              <a:gd name="connsiteY0" fmla="*/ 0 h 6870700"/>
              <a:gd name="connsiteX1" fmla="*/ 6339396 w 6362692"/>
              <a:gd name="connsiteY1" fmla="*/ 19050 h 6870700"/>
              <a:gd name="connsiteX2" fmla="*/ 6350001 w 6362692"/>
              <a:gd name="connsiteY2" fmla="*/ 1648905 h 6870700"/>
              <a:gd name="connsiteX3" fmla="*/ 6362600 w 6362692"/>
              <a:gd name="connsiteY3" fmla="*/ 6570813 h 6870700"/>
              <a:gd name="connsiteX4" fmla="*/ 6362692 w 6362692"/>
              <a:gd name="connsiteY4" fmla="*/ 6870700 h 6870700"/>
              <a:gd name="connsiteX5" fmla="*/ 349539 w 6362692"/>
              <a:gd name="connsiteY5" fmla="*/ 6870700 h 6870700"/>
              <a:gd name="connsiteX6" fmla="*/ 349250 w 6362692"/>
              <a:gd name="connsiteY6" fmla="*/ 6860095 h 6870700"/>
              <a:gd name="connsiteX7" fmla="*/ 0 w 6362692"/>
              <a:gd name="connsiteY7" fmla="*/ 1648905 h 6870700"/>
              <a:gd name="connsiteX8" fmla="*/ 1413955 w 6362692"/>
              <a:gd name="connsiteY8" fmla="*/ 0 h 6870700"/>
              <a:gd name="connsiteX0" fmla="*/ 1953705 w 6362692"/>
              <a:gd name="connsiteY0" fmla="*/ 0 h 7226300"/>
              <a:gd name="connsiteX1" fmla="*/ 6339396 w 6362692"/>
              <a:gd name="connsiteY1" fmla="*/ 374650 h 7226300"/>
              <a:gd name="connsiteX2" fmla="*/ 6350001 w 6362692"/>
              <a:gd name="connsiteY2" fmla="*/ 2004505 h 7226300"/>
              <a:gd name="connsiteX3" fmla="*/ 6362600 w 6362692"/>
              <a:gd name="connsiteY3" fmla="*/ 6926413 h 7226300"/>
              <a:gd name="connsiteX4" fmla="*/ 6362692 w 6362692"/>
              <a:gd name="connsiteY4" fmla="*/ 7226300 h 7226300"/>
              <a:gd name="connsiteX5" fmla="*/ 349539 w 6362692"/>
              <a:gd name="connsiteY5" fmla="*/ 7226300 h 7226300"/>
              <a:gd name="connsiteX6" fmla="*/ 349250 w 6362692"/>
              <a:gd name="connsiteY6" fmla="*/ 7215695 h 7226300"/>
              <a:gd name="connsiteX7" fmla="*/ 0 w 6362692"/>
              <a:gd name="connsiteY7" fmla="*/ 2004505 h 7226300"/>
              <a:gd name="connsiteX8" fmla="*/ 1953705 w 6362692"/>
              <a:gd name="connsiteY8" fmla="*/ 0 h 7226300"/>
              <a:gd name="connsiteX0" fmla="*/ 1957732 w 6366719"/>
              <a:gd name="connsiteY0" fmla="*/ 0 h 7226300"/>
              <a:gd name="connsiteX1" fmla="*/ 6343423 w 6366719"/>
              <a:gd name="connsiteY1" fmla="*/ 374650 h 7226300"/>
              <a:gd name="connsiteX2" fmla="*/ 6354028 w 6366719"/>
              <a:gd name="connsiteY2" fmla="*/ 2004505 h 7226300"/>
              <a:gd name="connsiteX3" fmla="*/ 6366627 w 6366719"/>
              <a:gd name="connsiteY3" fmla="*/ 6926413 h 7226300"/>
              <a:gd name="connsiteX4" fmla="*/ 6366719 w 6366719"/>
              <a:gd name="connsiteY4" fmla="*/ 7226300 h 7226300"/>
              <a:gd name="connsiteX5" fmla="*/ 353566 w 6366719"/>
              <a:gd name="connsiteY5" fmla="*/ 7226300 h 7226300"/>
              <a:gd name="connsiteX6" fmla="*/ 353277 w 6366719"/>
              <a:gd name="connsiteY6" fmla="*/ 7215695 h 7226300"/>
              <a:gd name="connsiteX7" fmla="*/ 4027 w 6366719"/>
              <a:gd name="connsiteY7" fmla="*/ 2004505 h 7226300"/>
              <a:gd name="connsiteX8" fmla="*/ 1957732 w 6366719"/>
              <a:gd name="connsiteY8" fmla="*/ 0 h 7226300"/>
              <a:gd name="connsiteX0" fmla="*/ 1957732 w 6366719"/>
              <a:gd name="connsiteY0" fmla="*/ 0 h 7226300"/>
              <a:gd name="connsiteX1" fmla="*/ 6324373 w 6366719"/>
              <a:gd name="connsiteY1" fmla="*/ 0 h 7226300"/>
              <a:gd name="connsiteX2" fmla="*/ 6354028 w 6366719"/>
              <a:gd name="connsiteY2" fmla="*/ 2004505 h 7226300"/>
              <a:gd name="connsiteX3" fmla="*/ 6366627 w 6366719"/>
              <a:gd name="connsiteY3" fmla="*/ 6926413 h 7226300"/>
              <a:gd name="connsiteX4" fmla="*/ 6366719 w 6366719"/>
              <a:gd name="connsiteY4" fmla="*/ 7226300 h 7226300"/>
              <a:gd name="connsiteX5" fmla="*/ 353566 w 6366719"/>
              <a:gd name="connsiteY5" fmla="*/ 7226300 h 7226300"/>
              <a:gd name="connsiteX6" fmla="*/ 353277 w 6366719"/>
              <a:gd name="connsiteY6" fmla="*/ 7215695 h 7226300"/>
              <a:gd name="connsiteX7" fmla="*/ 4027 w 6366719"/>
              <a:gd name="connsiteY7" fmla="*/ 2004505 h 7226300"/>
              <a:gd name="connsiteX8" fmla="*/ 1957732 w 6366719"/>
              <a:gd name="connsiteY8" fmla="*/ 0 h 7226300"/>
              <a:gd name="connsiteX0" fmla="*/ 1957732 w 6366719"/>
              <a:gd name="connsiteY0" fmla="*/ 0 h 7226300"/>
              <a:gd name="connsiteX1" fmla="*/ 5543323 w 6366719"/>
              <a:gd name="connsiteY1" fmla="*/ 311150 h 7226300"/>
              <a:gd name="connsiteX2" fmla="*/ 6354028 w 6366719"/>
              <a:gd name="connsiteY2" fmla="*/ 2004505 h 7226300"/>
              <a:gd name="connsiteX3" fmla="*/ 6366627 w 6366719"/>
              <a:gd name="connsiteY3" fmla="*/ 6926413 h 7226300"/>
              <a:gd name="connsiteX4" fmla="*/ 6366719 w 6366719"/>
              <a:gd name="connsiteY4" fmla="*/ 7226300 h 7226300"/>
              <a:gd name="connsiteX5" fmla="*/ 353566 w 6366719"/>
              <a:gd name="connsiteY5" fmla="*/ 7226300 h 7226300"/>
              <a:gd name="connsiteX6" fmla="*/ 353277 w 6366719"/>
              <a:gd name="connsiteY6" fmla="*/ 7215695 h 7226300"/>
              <a:gd name="connsiteX7" fmla="*/ 4027 w 6366719"/>
              <a:gd name="connsiteY7" fmla="*/ 2004505 h 7226300"/>
              <a:gd name="connsiteX8" fmla="*/ 1957732 w 6366719"/>
              <a:gd name="connsiteY8" fmla="*/ 0 h 7226300"/>
              <a:gd name="connsiteX0" fmla="*/ 1957732 w 6366719"/>
              <a:gd name="connsiteY0" fmla="*/ 0 h 7226300"/>
              <a:gd name="connsiteX1" fmla="*/ 5397273 w 6366719"/>
              <a:gd name="connsiteY1" fmla="*/ 0 h 7226300"/>
              <a:gd name="connsiteX2" fmla="*/ 6354028 w 6366719"/>
              <a:gd name="connsiteY2" fmla="*/ 2004505 h 7226300"/>
              <a:gd name="connsiteX3" fmla="*/ 6366627 w 6366719"/>
              <a:gd name="connsiteY3" fmla="*/ 6926413 h 7226300"/>
              <a:gd name="connsiteX4" fmla="*/ 6366719 w 6366719"/>
              <a:gd name="connsiteY4" fmla="*/ 7226300 h 7226300"/>
              <a:gd name="connsiteX5" fmla="*/ 353566 w 6366719"/>
              <a:gd name="connsiteY5" fmla="*/ 7226300 h 7226300"/>
              <a:gd name="connsiteX6" fmla="*/ 353277 w 6366719"/>
              <a:gd name="connsiteY6" fmla="*/ 7215695 h 7226300"/>
              <a:gd name="connsiteX7" fmla="*/ 4027 w 6366719"/>
              <a:gd name="connsiteY7" fmla="*/ 2004505 h 7226300"/>
              <a:gd name="connsiteX8" fmla="*/ 1957732 w 6366719"/>
              <a:gd name="connsiteY8" fmla="*/ 0 h 7226300"/>
              <a:gd name="connsiteX0" fmla="*/ 1957732 w 6366719"/>
              <a:gd name="connsiteY0" fmla="*/ 0 h 7226300"/>
              <a:gd name="connsiteX1" fmla="*/ 5397273 w 6366719"/>
              <a:gd name="connsiteY1" fmla="*/ 0 h 7226300"/>
              <a:gd name="connsiteX2" fmla="*/ 5407878 w 6366719"/>
              <a:gd name="connsiteY2" fmla="*/ 2156905 h 7226300"/>
              <a:gd name="connsiteX3" fmla="*/ 6366627 w 6366719"/>
              <a:gd name="connsiteY3" fmla="*/ 6926413 h 7226300"/>
              <a:gd name="connsiteX4" fmla="*/ 6366719 w 6366719"/>
              <a:gd name="connsiteY4" fmla="*/ 7226300 h 7226300"/>
              <a:gd name="connsiteX5" fmla="*/ 353566 w 6366719"/>
              <a:gd name="connsiteY5" fmla="*/ 7226300 h 7226300"/>
              <a:gd name="connsiteX6" fmla="*/ 353277 w 6366719"/>
              <a:gd name="connsiteY6" fmla="*/ 7215695 h 7226300"/>
              <a:gd name="connsiteX7" fmla="*/ 4027 w 6366719"/>
              <a:gd name="connsiteY7" fmla="*/ 2004505 h 7226300"/>
              <a:gd name="connsiteX8" fmla="*/ 1957732 w 6366719"/>
              <a:gd name="connsiteY8" fmla="*/ 0 h 7226300"/>
              <a:gd name="connsiteX0" fmla="*/ 1957732 w 6366719"/>
              <a:gd name="connsiteY0" fmla="*/ 0 h 7226300"/>
              <a:gd name="connsiteX1" fmla="*/ 5397273 w 6366719"/>
              <a:gd name="connsiteY1" fmla="*/ 0 h 7226300"/>
              <a:gd name="connsiteX2" fmla="*/ 5407878 w 6366719"/>
              <a:gd name="connsiteY2" fmla="*/ 2156905 h 7226300"/>
              <a:gd name="connsiteX3" fmla="*/ 5426827 w 6366719"/>
              <a:gd name="connsiteY3" fmla="*/ 7053413 h 7226300"/>
              <a:gd name="connsiteX4" fmla="*/ 6366719 w 6366719"/>
              <a:gd name="connsiteY4" fmla="*/ 7226300 h 7226300"/>
              <a:gd name="connsiteX5" fmla="*/ 353566 w 6366719"/>
              <a:gd name="connsiteY5" fmla="*/ 7226300 h 7226300"/>
              <a:gd name="connsiteX6" fmla="*/ 353277 w 6366719"/>
              <a:gd name="connsiteY6" fmla="*/ 7215695 h 7226300"/>
              <a:gd name="connsiteX7" fmla="*/ 4027 w 6366719"/>
              <a:gd name="connsiteY7" fmla="*/ 2004505 h 7226300"/>
              <a:gd name="connsiteX8" fmla="*/ 1957732 w 6366719"/>
              <a:gd name="connsiteY8" fmla="*/ 0 h 7226300"/>
              <a:gd name="connsiteX0" fmla="*/ 1957732 w 5445969"/>
              <a:gd name="connsiteY0" fmla="*/ 0 h 7226300"/>
              <a:gd name="connsiteX1" fmla="*/ 5397273 w 5445969"/>
              <a:gd name="connsiteY1" fmla="*/ 0 h 7226300"/>
              <a:gd name="connsiteX2" fmla="*/ 5407878 w 5445969"/>
              <a:gd name="connsiteY2" fmla="*/ 2156905 h 7226300"/>
              <a:gd name="connsiteX3" fmla="*/ 5426827 w 5445969"/>
              <a:gd name="connsiteY3" fmla="*/ 7053413 h 7226300"/>
              <a:gd name="connsiteX4" fmla="*/ 5445969 w 5445969"/>
              <a:gd name="connsiteY4" fmla="*/ 7219950 h 7226300"/>
              <a:gd name="connsiteX5" fmla="*/ 353566 w 5445969"/>
              <a:gd name="connsiteY5" fmla="*/ 7226300 h 7226300"/>
              <a:gd name="connsiteX6" fmla="*/ 353277 w 5445969"/>
              <a:gd name="connsiteY6" fmla="*/ 7215695 h 7226300"/>
              <a:gd name="connsiteX7" fmla="*/ 4027 w 5445969"/>
              <a:gd name="connsiteY7" fmla="*/ 2004505 h 7226300"/>
              <a:gd name="connsiteX8" fmla="*/ 1957732 w 5445969"/>
              <a:gd name="connsiteY8" fmla="*/ 0 h 7226300"/>
              <a:gd name="connsiteX0" fmla="*/ 1957732 w 5445969"/>
              <a:gd name="connsiteY0" fmla="*/ 0 h 7226300"/>
              <a:gd name="connsiteX1" fmla="*/ 5397273 w 5445969"/>
              <a:gd name="connsiteY1" fmla="*/ 0 h 7226300"/>
              <a:gd name="connsiteX2" fmla="*/ 5407878 w 5445969"/>
              <a:gd name="connsiteY2" fmla="*/ 2156905 h 7226300"/>
              <a:gd name="connsiteX3" fmla="*/ 5426827 w 5445969"/>
              <a:gd name="connsiteY3" fmla="*/ 7053413 h 7226300"/>
              <a:gd name="connsiteX4" fmla="*/ 5445969 w 5445969"/>
              <a:gd name="connsiteY4" fmla="*/ 7219950 h 7226300"/>
              <a:gd name="connsiteX5" fmla="*/ 353566 w 5445969"/>
              <a:gd name="connsiteY5" fmla="*/ 7226300 h 7226300"/>
              <a:gd name="connsiteX6" fmla="*/ 353277 w 5445969"/>
              <a:gd name="connsiteY6" fmla="*/ 6866445 h 7226300"/>
              <a:gd name="connsiteX7" fmla="*/ 4027 w 5445969"/>
              <a:gd name="connsiteY7" fmla="*/ 2004505 h 7226300"/>
              <a:gd name="connsiteX8" fmla="*/ 1957732 w 5445969"/>
              <a:gd name="connsiteY8" fmla="*/ 0 h 7226300"/>
              <a:gd name="connsiteX0" fmla="*/ 1957732 w 5445969"/>
              <a:gd name="connsiteY0" fmla="*/ 0 h 7226300"/>
              <a:gd name="connsiteX1" fmla="*/ 5397273 w 5445969"/>
              <a:gd name="connsiteY1" fmla="*/ 0 h 7226300"/>
              <a:gd name="connsiteX2" fmla="*/ 5407878 w 5445969"/>
              <a:gd name="connsiteY2" fmla="*/ 2156905 h 7226300"/>
              <a:gd name="connsiteX3" fmla="*/ 5426827 w 5445969"/>
              <a:gd name="connsiteY3" fmla="*/ 7053413 h 7226300"/>
              <a:gd name="connsiteX4" fmla="*/ 5445969 w 5445969"/>
              <a:gd name="connsiteY4" fmla="*/ 7219950 h 7226300"/>
              <a:gd name="connsiteX5" fmla="*/ 353566 w 5445969"/>
              <a:gd name="connsiteY5" fmla="*/ 7226300 h 7226300"/>
              <a:gd name="connsiteX6" fmla="*/ 334227 w 5445969"/>
              <a:gd name="connsiteY6" fmla="*/ 6860095 h 7226300"/>
              <a:gd name="connsiteX7" fmla="*/ 4027 w 5445969"/>
              <a:gd name="connsiteY7" fmla="*/ 2004505 h 7226300"/>
              <a:gd name="connsiteX8" fmla="*/ 1957732 w 5445969"/>
              <a:gd name="connsiteY8" fmla="*/ 0 h 7226300"/>
              <a:gd name="connsiteX0" fmla="*/ 1957732 w 5445969"/>
              <a:gd name="connsiteY0" fmla="*/ 0 h 7219950"/>
              <a:gd name="connsiteX1" fmla="*/ 5397273 w 5445969"/>
              <a:gd name="connsiteY1" fmla="*/ 0 h 7219950"/>
              <a:gd name="connsiteX2" fmla="*/ 5407878 w 5445969"/>
              <a:gd name="connsiteY2" fmla="*/ 2156905 h 7219950"/>
              <a:gd name="connsiteX3" fmla="*/ 5426827 w 5445969"/>
              <a:gd name="connsiteY3" fmla="*/ 7053413 h 7219950"/>
              <a:gd name="connsiteX4" fmla="*/ 5445969 w 5445969"/>
              <a:gd name="connsiteY4" fmla="*/ 7219950 h 7219950"/>
              <a:gd name="connsiteX5" fmla="*/ 340866 w 5445969"/>
              <a:gd name="connsiteY5" fmla="*/ 6864350 h 7219950"/>
              <a:gd name="connsiteX6" fmla="*/ 334227 w 5445969"/>
              <a:gd name="connsiteY6" fmla="*/ 6860095 h 7219950"/>
              <a:gd name="connsiteX7" fmla="*/ 4027 w 5445969"/>
              <a:gd name="connsiteY7" fmla="*/ 2004505 h 7219950"/>
              <a:gd name="connsiteX8" fmla="*/ 1957732 w 5445969"/>
              <a:gd name="connsiteY8" fmla="*/ 0 h 7219950"/>
              <a:gd name="connsiteX0" fmla="*/ 2386170 w 5874407"/>
              <a:gd name="connsiteY0" fmla="*/ 0 h 7219950"/>
              <a:gd name="connsiteX1" fmla="*/ 5825711 w 5874407"/>
              <a:gd name="connsiteY1" fmla="*/ 0 h 7219950"/>
              <a:gd name="connsiteX2" fmla="*/ 5836316 w 5874407"/>
              <a:gd name="connsiteY2" fmla="*/ 2156905 h 7219950"/>
              <a:gd name="connsiteX3" fmla="*/ 5855265 w 5874407"/>
              <a:gd name="connsiteY3" fmla="*/ 7053413 h 7219950"/>
              <a:gd name="connsiteX4" fmla="*/ 5874407 w 5874407"/>
              <a:gd name="connsiteY4" fmla="*/ 7219950 h 7219950"/>
              <a:gd name="connsiteX5" fmla="*/ 769304 w 5874407"/>
              <a:gd name="connsiteY5" fmla="*/ 6864350 h 7219950"/>
              <a:gd name="connsiteX6" fmla="*/ 762665 w 5874407"/>
              <a:gd name="connsiteY6" fmla="*/ 6860095 h 7219950"/>
              <a:gd name="connsiteX7" fmla="*/ 432465 w 5874407"/>
              <a:gd name="connsiteY7" fmla="*/ 2004505 h 7219950"/>
              <a:gd name="connsiteX8" fmla="*/ 2386170 w 5874407"/>
              <a:gd name="connsiteY8" fmla="*/ 0 h 7219950"/>
              <a:gd name="connsiteX0" fmla="*/ 2386170 w 5874407"/>
              <a:gd name="connsiteY0" fmla="*/ 0 h 7219950"/>
              <a:gd name="connsiteX1" fmla="*/ 5825711 w 5874407"/>
              <a:gd name="connsiteY1" fmla="*/ 0 h 7219950"/>
              <a:gd name="connsiteX2" fmla="*/ 5836316 w 5874407"/>
              <a:gd name="connsiteY2" fmla="*/ 2156905 h 7219950"/>
              <a:gd name="connsiteX3" fmla="*/ 5848915 w 5874407"/>
              <a:gd name="connsiteY3" fmla="*/ 6640663 h 7219950"/>
              <a:gd name="connsiteX4" fmla="*/ 5874407 w 5874407"/>
              <a:gd name="connsiteY4" fmla="*/ 7219950 h 7219950"/>
              <a:gd name="connsiteX5" fmla="*/ 769304 w 5874407"/>
              <a:gd name="connsiteY5" fmla="*/ 6864350 h 7219950"/>
              <a:gd name="connsiteX6" fmla="*/ 762665 w 5874407"/>
              <a:gd name="connsiteY6" fmla="*/ 6860095 h 7219950"/>
              <a:gd name="connsiteX7" fmla="*/ 432465 w 5874407"/>
              <a:gd name="connsiteY7" fmla="*/ 2004505 h 7219950"/>
              <a:gd name="connsiteX8" fmla="*/ 2386170 w 5874407"/>
              <a:gd name="connsiteY8" fmla="*/ 0 h 7219950"/>
              <a:gd name="connsiteX0" fmla="*/ 1995340 w 5458177"/>
              <a:gd name="connsiteY0" fmla="*/ 0 h 6991350"/>
              <a:gd name="connsiteX1" fmla="*/ 5434881 w 5458177"/>
              <a:gd name="connsiteY1" fmla="*/ 0 h 6991350"/>
              <a:gd name="connsiteX2" fmla="*/ 5445486 w 5458177"/>
              <a:gd name="connsiteY2" fmla="*/ 2156905 h 6991350"/>
              <a:gd name="connsiteX3" fmla="*/ 5458085 w 5458177"/>
              <a:gd name="connsiteY3" fmla="*/ 6640663 h 6991350"/>
              <a:gd name="connsiteX4" fmla="*/ 5458177 w 5458177"/>
              <a:gd name="connsiteY4" fmla="*/ 6991350 h 6991350"/>
              <a:gd name="connsiteX5" fmla="*/ 378474 w 5458177"/>
              <a:gd name="connsiteY5" fmla="*/ 6864350 h 6991350"/>
              <a:gd name="connsiteX6" fmla="*/ 371835 w 5458177"/>
              <a:gd name="connsiteY6" fmla="*/ 6860095 h 6991350"/>
              <a:gd name="connsiteX7" fmla="*/ 41635 w 5458177"/>
              <a:gd name="connsiteY7" fmla="*/ 2004505 h 6991350"/>
              <a:gd name="connsiteX8" fmla="*/ 1995340 w 5458177"/>
              <a:gd name="connsiteY8" fmla="*/ 0 h 6991350"/>
              <a:gd name="connsiteX0" fmla="*/ 1995340 w 5458177"/>
              <a:gd name="connsiteY0" fmla="*/ 0 h 7129302"/>
              <a:gd name="connsiteX1" fmla="*/ 5434881 w 5458177"/>
              <a:gd name="connsiteY1" fmla="*/ 0 h 7129302"/>
              <a:gd name="connsiteX2" fmla="*/ 5445486 w 5458177"/>
              <a:gd name="connsiteY2" fmla="*/ 2156905 h 7129302"/>
              <a:gd name="connsiteX3" fmla="*/ 5458085 w 5458177"/>
              <a:gd name="connsiteY3" fmla="*/ 6640663 h 7129302"/>
              <a:gd name="connsiteX4" fmla="*/ 5458177 w 5458177"/>
              <a:gd name="connsiteY4" fmla="*/ 6991350 h 7129302"/>
              <a:gd name="connsiteX5" fmla="*/ 378474 w 5458177"/>
              <a:gd name="connsiteY5" fmla="*/ 6864350 h 7129302"/>
              <a:gd name="connsiteX6" fmla="*/ 371835 w 5458177"/>
              <a:gd name="connsiteY6" fmla="*/ 6860095 h 7129302"/>
              <a:gd name="connsiteX7" fmla="*/ 41635 w 5458177"/>
              <a:gd name="connsiteY7" fmla="*/ 2004505 h 7129302"/>
              <a:gd name="connsiteX8" fmla="*/ 1995340 w 5458177"/>
              <a:gd name="connsiteY8" fmla="*/ 0 h 7129302"/>
              <a:gd name="connsiteX0" fmla="*/ 1995340 w 5458177"/>
              <a:gd name="connsiteY0" fmla="*/ 0 h 6991350"/>
              <a:gd name="connsiteX1" fmla="*/ 5434881 w 5458177"/>
              <a:gd name="connsiteY1" fmla="*/ 0 h 6991350"/>
              <a:gd name="connsiteX2" fmla="*/ 5445486 w 5458177"/>
              <a:gd name="connsiteY2" fmla="*/ 2156905 h 6991350"/>
              <a:gd name="connsiteX3" fmla="*/ 5458085 w 5458177"/>
              <a:gd name="connsiteY3" fmla="*/ 6640663 h 6991350"/>
              <a:gd name="connsiteX4" fmla="*/ 5458177 w 5458177"/>
              <a:gd name="connsiteY4" fmla="*/ 6991350 h 6991350"/>
              <a:gd name="connsiteX5" fmla="*/ 378474 w 5458177"/>
              <a:gd name="connsiteY5" fmla="*/ 6864350 h 6991350"/>
              <a:gd name="connsiteX6" fmla="*/ 371835 w 5458177"/>
              <a:gd name="connsiteY6" fmla="*/ 6860095 h 6991350"/>
              <a:gd name="connsiteX7" fmla="*/ 41635 w 5458177"/>
              <a:gd name="connsiteY7" fmla="*/ 2004505 h 6991350"/>
              <a:gd name="connsiteX8" fmla="*/ 1995340 w 5458177"/>
              <a:gd name="connsiteY8" fmla="*/ 0 h 6991350"/>
              <a:gd name="connsiteX0" fmla="*/ 1995340 w 5470785"/>
              <a:gd name="connsiteY0" fmla="*/ 0 h 6991350"/>
              <a:gd name="connsiteX1" fmla="*/ 5434881 w 5470785"/>
              <a:gd name="connsiteY1" fmla="*/ 0 h 6991350"/>
              <a:gd name="connsiteX2" fmla="*/ 5445486 w 5470785"/>
              <a:gd name="connsiteY2" fmla="*/ 2156905 h 6991350"/>
              <a:gd name="connsiteX3" fmla="*/ 5470785 w 5470785"/>
              <a:gd name="connsiteY3" fmla="*/ 5777063 h 6991350"/>
              <a:gd name="connsiteX4" fmla="*/ 5458177 w 5470785"/>
              <a:gd name="connsiteY4" fmla="*/ 6991350 h 6991350"/>
              <a:gd name="connsiteX5" fmla="*/ 378474 w 5470785"/>
              <a:gd name="connsiteY5" fmla="*/ 6864350 h 6991350"/>
              <a:gd name="connsiteX6" fmla="*/ 371835 w 5470785"/>
              <a:gd name="connsiteY6" fmla="*/ 6860095 h 6991350"/>
              <a:gd name="connsiteX7" fmla="*/ 41635 w 5470785"/>
              <a:gd name="connsiteY7" fmla="*/ 2004505 h 6991350"/>
              <a:gd name="connsiteX8" fmla="*/ 1995340 w 5470785"/>
              <a:gd name="connsiteY8" fmla="*/ 0 h 6991350"/>
              <a:gd name="connsiteX0" fmla="*/ 1962415 w 5437860"/>
              <a:gd name="connsiteY0" fmla="*/ 0 h 6864412"/>
              <a:gd name="connsiteX1" fmla="*/ 5401956 w 5437860"/>
              <a:gd name="connsiteY1" fmla="*/ 0 h 6864412"/>
              <a:gd name="connsiteX2" fmla="*/ 5412561 w 5437860"/>
              <a:gd name="connsiteY2" fmla="*/ 2156905 h 6864412"/>
              <a:gd name="connsiteX3" fmla="*/ 5437860 w 5437860"/>
              <a:gd name="connsiteY3" fmla="*/ 5777063 h 6864412"/>
              <a:gd name="connsiteX4" fmla="*/ 4980752 w 5437860"/>
              <a:gd name="connsiteY4" fmla="*/ 6858000 h 6864412"/>
              <a:gd name="connsiteX5" fmla="*/ 345549 w 5437860"/>
              <a:gd name="connsiteY5" fmla="*/ 6864350 h 6864412"/>
              <a:gd name="connsiteX6" fmla="*/ 338910 w 5437860"/>
              <a:gd name="connsiteY6" fmla="*/ 6860095 h 6864412"/>
              <a:gd name="connsiteX7" fmla="*/ 8710 w 5437860"/>
              <a:gd name="connsiteY7" fmla="*/ 2004505 h 6864412"/>
              <a:gd name="connsiteX8" fmla="*/ 1962415 w 5437860"/>
              <a:gd name="connsiteY8" fmla="*/ 0 h 6864412"/>
              <a:gd name="connsiteX0" fmla="*/ 1994869 w 5470314"/>
              <a:gd name="connsiteY0" fmla="*/ 0 h 6864788"/>
              <a:gd name="connsiteX1" fmla="*/ 5434410 w 5470314"/>
              <a:gd name="connsiteY1" fmla="*/ 0 h 6864788"/>
              <a:gd name="connsiteX2" fmla="*/ 5445015 w 5470314"/>
              <a:gd name="connsiteY2" fmla="*/ 2156905 h 6864788"/>
              <a:gd name="connsiteX3" fmla="*/ 5470314 w 5470314"/>
              <a:gd name="connsiteY3" fmla="*/ 5777063 h 6864788"/>
              <a:gd name="connsiteX4" fmla="*/ 5451356 w 5470314"/>
              <a:gd name="connsiteY4" fmla="*/ 6851650 h 6864788"/>
              <a:gd name="connsiteX5" fmla="*/ 378003 w 5470314"/>
              <a:gd name="connsiteY5" fmla="*/ 6864350 h 6864788"/>
              <a:gd name="connsiteX6" fmla="*/ 371364 w 5470314"/>
              <a:gd name="connsiteY6" fmla="*/ 6860095 h 6864788"/>
              <a:gd name="connsiteX7" fmla="*/ 41164 w 5470314"/>
              <a:gd name="connsiteY7" fmla="*/ 2004505 h 6864788"/>
              <a:gd name="connsiteX8" fmla="*/ 1994869 w 5470314"/>
              <a:gd name="connsiteY8" fmla="*/ 0 h 6864788"/>
              <a:gd name="connsiteX0" fmla="*/ 1994869 w 5470314"/>
              <a:gd name="connsiteY0" fmla="*/ 0 h 6870426"/>
              <a:gd name="connsiteX1" fmla="*/ 5434410 w 5470314"/>
              <a:gd name="connsiteY1" fmla="*/ 0 h 6870426"/>
              <a:gd name="connsiteX2" fmla="*/ 5445015 w 5470314"/>
              <a:gd name="connsiteY2" fmla="*/ 2156905 h 6870426"/>
              <a:gd name="connsiteX3" fmla="*/ 5470314 w 5470314"/>
              <a:gd name="connsiteY3" fmla="*/ 5777063 h 6870426"/>
              <a:gd name="connsiteX4" fmla="*/ 5451356 w 5470314"/>
              <a:gd name="connsiteY4" fmla="*/ 6851650 h 6870426"/>
              <a:gd name="connsiteX5" fmla="*/ 378003 w 5470314"/>
              <a:gd name="connsiteY5" fmla="*/ 6864350 h 6870426"/>
              <a:gd name="connsiteX6" fmla="*/ 371364 w 5470314"/>
              <a:gd name="connsiteY6" fmla="*/ 6860095 h 6870426"/>
              <a:gd name="connsiteX7" fmla="*/ 41164 w 5470314"/>
              <a:gd name="connsiteY7" fmla="*/ 2004505 h 6870426"/>
              <a:gd name="connsiteX8" fmla="*/ 1994869 w 5470314"/>
              <a:gd name="connsiteY8" fmla="*/ 0 h 6870426"/>
              <a:gd name="connsiteX0" fmla="*/ 1995809 w 5471254"/>
              <a:gd name="connsiteY0" fmla="*/ 0 h 6879560"/>
              <a:gd name="connsiteX1" fmla="*/ 5435350 w 5471254"/>
              <a:gd name="connsiteY1" fmla="*/ 0 h 6879560"/>
              <a:gd name="connsiteX2" fmla="*/ 5445955 w 5471254"/>
              <a:gd name="connsiteY2" fmla="*/ 2156905 h 6879560"/>
              <a:gd name="connsiteX3" fmla="*/ 5471254 w 5471254"/>
              <a:gd name="connsiteY3" fmla="*/ 5777063 h 6879560"/>
              <a:gd name="connsiteX4" fmla="*/ 5464996 w 5471254"/>
              <a:gd name="connsiteY4" fmla="*/ 6864350 h 6879560"/>
              <a:gd name="connsiteX5" fmla="*/ 378943 w 5471254"/>
              <a:gd name="connsiteY5" fmla="*/ 6864350 h 6879560"/>
              <a:gd name="connsiteX6" fmla="*/ 372304 w 5471254"/>
              <a:gd name="connsiteY6" fmla="*/ 6860095 h 6879560"/>
              <a:gd name="connsiteX7" fmla="*/ 42104 w 5471254"/>
              <a:gd name="connsiteY7" fmla="*/ 2004505 h 6879560"/>
              <a:gd name="connsiteX8" fmla="*/ 1995809 w 5471254"/>
              <a:gd name="connsiteY8" fmla="*/ 0 h 6879560"/>
              <a:gd name="connsiteX0" fmla="*/ 1995809 w 5471254"/>
              <a:gd name="connsiteY0" fmla="*/ 0 h 6879560"/>
              <a:gd name="connsiteX1" fmla="*/ 5435350 w 5471254"/>
              <a:gd name="connsiteY1" fmla="*/ 0 h 6879560"/>
              <a:gd name="connsiteX2" fmla="*/ 5445955 w 5471254"/>
              <a:gd name="connsiteY2" fmla="*/ 2156905 h 6879560"/>
              <a:gd name="connsiteX3" fmla="*/ 5471254 w 5471254"/>
              <a:gd name="connsiteY3" fmla="*/ 5777063 h 6879560"/>
              <a:gd name="connsiteX4" fmla="*/ 5464996 w 5471254"/>
              <a:gd name="connsiteY4" fmla="*/ 6864350 h 6879560"/>
              <a:gd name="connsiteX5" fmla="*/ 378943 w 5471254"/>
              <a:gd name="connsiteY5" fmla="*/ 6864350 h 6879560"/>
              <a:gd name="connsiteX6" fmla="*/ 372304 w 5471254"/>
              <a:gd name="connsiteY6" fmla="*/ 6860095 h 6879560"/>
              <a:gd name="connsiteX7" fmla="*/ 42104 w 5471254"/>
              <a:gd name="connsiteY7" fmla="*/ 2004505 h 6879560"/>
              <a:gd name="connsiteX8" fmla="*/ 1995809 w 5471254"/>
              <a:gd name="connsiteY8" fmla="*/ 0 h 6879560"/>
              <a:gd name="connsiteX0" fmla="*/ 1995809 w 5471254"/>
              <a:gd name="connsiteY0" fmla="*/ 0 h 6879560"/>
              <a:gd name="connsiteX1" fmla="*/ 5435350 w 5471254"/>
              <a:gd name="connsiteY1" fmla="*/ 0 h 6879560"/>
              <a:gd name="connsiteX2" fmla="*/ 5445955 w 5471254"/>
              <a:gd name="connsiteY2" fmla="*/ 2156905 h 6879560"/>
              <a:gd name="connsiteX3" fmla="*/ 5471254 w 5471254"/>
              <a:gd name="connsiteY3" fmla="*/ 5777063 h 6879560"/>
              <a:gd name="connsiteX4" fmla="*/ 5464996 w 5471254"/>
              <a:gd name="connsiteY4" fmla="*/ 6864350 h 6879560"/>
              <a:gd name="connsiteX5" fmla="*/ 378943 w 5471254"/>
              <a:gd name="connsiteY5" fmla="*/ 6864350 h 6879560"/>
              <a:gd name="connsiteX6" fmla="*/ 372304 w 5471254"/>
              <a:gd name="connsiteY6" fmla="*/ 6860095 h 6879560"/>
              <a:gd name="connsiteX7" fmla="*/ 42104 w 5471254"/>
              <a:gd name="connsiteY7" fmla="*/ 2004505 h 6879560"/>
              <a:gd name="connsiteX8" fmla="*/ 1995809 w 5471254"/>
              <a:gd name="connsiteY8" fmla="*/ 0 h 6879560"/>
              <a:gd name="connsiteX0" fmla="*/ 1983109 w 5471254"/>
              <a:gd name="connsiteY0" fmla="*/ 0 h 6879560"/>
              <a:gd name="connsiteX1" fmla="*/ 5435350 w 5471254"/>
              <a:gd name="connsiteY1" fmla="*/ 0 h 6879560"/>
              <a:gd name="connsiteX2" fmla="*/ 5445955 w 5471254"/>
              <a:gd name="connsiteY2" fmla="*/ 2156905 h 6879560"/>
              <a:gd name="connsiteX3" fmla="*/ 5471254 w 5471254"/>
              <a:gd name="connsiteY3" fmla="*/ 5777063 h 6879560"/>
              <a:gd name="connsiteX4" fmla="*/ 5464996 w 5471254"/>
              <a:gd name="connsiteY4" fmla="*/ 6864350 h 6879560"/>
              <a:gd name="connsiteX5" fmla="*/ 378943 w 5471254"/>
              <a:gd name="connsiteY5" fmla="*/ 6864350 h 6879560"/>
              <a:gd name="connsiteX6" fmla="*/ 372304 w 5471254"/>
              <a:gd name="connsiteY6" fmla="*/ 6860095 h 6879560"/>
              <a:gd name="connsiteX7" fmla="*/ 42104 w 5471254"/>
              <a:gd name="connsiteY7" fmla="*/ 2004505 h 6879560"/>
              <a:gd name="connsiteX8" fmla="*/ 1983109 w 5471254"/>
              <a:gd name="connsiteY8" fmla="*/ 0 h 6879560"/>
              <a:gd name="connsiteX0" fmla="*/ 1983109 w 5471254"/>
              <a:gd name="connsiteY0" fmla="*/ 0 h 6879560"/>
              <a:gd name="connsiteX1" fmla="*/ 5435350 w 5471254"/>
              <a:gd name="connsiteY1" fmla="*/ 0 h 6879560"/>
              <a:gd name="connsiteX2" fmla="*/ 5445955 w 5471254"/>
              <a:gd name="connsiteY2" fmla="*/ 2156905 h 6879560"/>
              <a:gd name="connsiteX3" fmla="*/ 5471254 w 5471254"/>
              <a:gd name="connsiteY3" fmla="*/ 5777063 h 6879560"/>
              <a:gd name="connsiteX4" fmla="*/ 5464996 w 5471254"/>
              <a:gd name="connsiteY4" fmla="*/ 6864350 h 6879560"/>
              <a:gd name="connsiteX5" fmla="*/ 378943 w 5471254"/>
              <a:gd name="connsiteY5" fmla="*/ 6864350 h 6879560"/>
              <a:gd name="connsiteX6" fmla="*/ 372304 w 5471254"/>
              <a:gd name="connsiteY6" fmla="*/ 6860095 h 6879560"/>
              <a:gd name="connsiteX7" fmla="*/ 42104 w 5471254"/>
              <a:gd name="connsiteY7" fmla="*/ 2004505 h 6879560"/>
              <a:gd name="connsiteX8" fmla="*/ 1983109 w 5471254"/>
              <a:gd name="connsiteY8" fmla="*/ 0 h 6879560"/>
              <a:gd name="connsiteX0" fmla="*/ 1982483 w 5470628"/>
              <a:gd name="connsiteY0" fmla="*/ 0 h 6879080"/>
              <a:gd name="connsiteX1" fmla="*/ 5434724 w 5470628"/>
              <a:gd name="connsiteY1" fmla="*/ 0 h 6879080"/>
              <a:gd name="connsiteX2" fmla="*/ 5445329 w 5470628"/>
              <a:gd name="connsiteY2" fmla="*/ 2156905 h 6879080"/>
              <a:gd name="connsiteX3" fmla="*/ 5470628 w 5470628"/>
              <a:gd name="connsiteY3" fmla="*/ 5777063 h 6879080"/>
              <a:gd name="connsiteX4" fmla="*/ 5464370 w 5470628"/>
              <a:gd name="connsiteY4" fmla="*/ 6864350 h 6879080"/>
              <a:gd name="connsiteX5" fmla="*/ 378317 w 5470628"/>
              <a:gd name="connsiteY5" fmla="*/ 6864350 h 6879080"/>
              <a:gd name="connsiteX6" fmla="*/ 373548 w 5470628"/>
              <a:gd name="connsiteY6" fmla="*/ 6873184 h 6879080"/>
              <a:gd name="connsiteX7" fmla="*/ 41478 w 5470628"/>
              <a:gd name="connsiteY7" fmla="*/ 2004505 h 6879080"/>
              <a:gd name="connsiteX8" fmla="*/ 1982483 w 5470628"/>
              <a:gd name="connsiteY8" fmla="*/ 0 h 6879080"/>
              <a:gd name="connsiteX0" fmla="*/ 1945429 w 5433574"/>
              <a:gd name="connsiteY0" fmla="*/ 0 h 7249187"/>
              <a:gd name="connsiteX1" fmla="*/ 5397670 w 5433574"/>
              <a:gd name="connsiteY1" fmla="*/ 0 h 7249187"/>
              <a:gd name="connsiteX2" fmla="*/ 5408275 w 5433574"/>
              <a:gd name="connsiteY2" fmla="*/ 2156905 h 7249187"/>
              <a:gd name="connsiteX3" fmla="*/ 5433574 w 5433574"/>
              <a:gd name="connsiteY3" fmla="*/ 5777063 h 7249187"/>
              <a:gd name="connsiteX4" fmla="*/ 5427316 w 5433574"/>
              <a:gd name="connsiteY4" fmla="*/ 6864350 h 7249187"/>
              <a:gd name="connsiteX5" fmla="*/ 341263 w 5433574"/>
              <a:gd name="connsiteY5" fmla="*/ 6864350 h 7249187"/>
              <a:gd name="connsiteX6" fmla="*/ 1984978 w 5433574"/>
              <a:gd name="connsiteY6" fmla="*/ 6930078 h 7249187"/>
              <a:gd name="connsiteX7" fmla="*/ 336494 w 5433574"/>
              <a:gd name="connsiteY7" fmla="*/ 6873184 h 7249187"/>
              <a:gd name="connsiteX8" fmla="*/ 4424 w 5433574"/>
              <a:gd name="connsiteY8" fmla="*/ 2004505 h 7249187"/>
              <a:gd name="connsiteX9" fmla="*/ 1945429 w 5433574"/>
              <a:gd name="connsiteY9" fmla="*/ 0 h 7249187"/>
              <a:gd name="connsiteX0" fmla="*/ 1945429 w 5433574"/>
              <a:gd name="connsiteY0" fmla="*/ 0 h 7196684"/>
              <a:gd name="connsiteX1" fmla="*/ 5397670 w 5433574"/>
              <a:gd name="connsiteY1" fmla="*/ 0 h 7196684"/>
              <a:gd name="connsiteX2" fmla="*/ 5408275 w 5433574"/>
              <a:gd name="connsiteY2" fmla="*/ 2156905 h 7196684"/>
              <a:gd name="connsiteX3" fmla="*/ 5433574 w 5433574"/>
              <a:gd name="connsiteY3" fmla="*/ 5777063 h 7196684"/>
              <a:gd name="connsiteX4" fmla="*/ 5427316 w 5433574"/>
              <a:gd name="connsiteY4" fmla="*/ 6864350 h 7196684"/>
              <a:gd name="connsiteX5" fmla="*/ 341263 w 5433574"/>
              <a:gd name="connsiteY5" fmla="*/ 6864350 h 7196684"/>
              <a:gd name="connsiteX6" fmla="*/ 1984978 w 5433574"/>
              <a:gd name="connsiteY6" fmla="*/ 6930078 h 7196684"/>
              <a:gd name="connsiteX7" fmla="*/ 329014 w 5433574"/>
              <a:gd name="connsiteY7" fmla="*/ 6798387 h 7196684"/>
              <a:gd name="connsiteX8" fmla="*/ 4424 w 5433574"/>
              <a:gd name="connsiteY8" fmla="*/ 2004505 h 7196684"/>
              <a:gd name="connsiteX9" fmla="*/ 1945429 w 5433574"/>
              <a:gd name="connsiteY9" fmla="*/ 0 h 7196684"/>
              <a:gd name="connsiteX0" fmla="*/ 1945429 w 5433574"/>
              <a:gd name="connsiteY0" fmla="*/ 0 h 7196684"/>
              <a:gd name="connsiteX1" fmla="*/ 5397670 w 5433574"/>
              <a:gd name="connsiteY1" fmla="*/ 0 h 7196684"/>
              <a:gd name="connsiteX2" fmla="*/ 5408275 w 5433574"/>
              <a:gd name="connsiteY2" fmla="*/ 2156905 h 7196684"/>
              <a:gd name="connsiteX3" fmla="*/ 5433574 w 5433574"/>
              <a:gd name="connsiteY3" fmla="*/ 5777063 h 7196684"/>
              <a:gd name="connsiteX4" fmla="*/ 5427316 w 5433574"/>
              <a:gd name="connsiteY4" fmla="*/ 6864350 h 7196684"/>
              <a:gd name="connsiteX5" fmla="*/ 365572 w 5433574"/>
              <a:gd name="connsiteY5" fmla="*/ 6896139 h 7196684"/>
              <a:gd name="connsiteX6" fmla="*/ 1984978 w 5433574"/>
              <a:gd name="connsiteY6" fmla="*/ 6930078 h 7196684"/>
              <a:gd name="connsiteX7" fmla="*/ 329014 w 5433574"/>
              <a:gd name="connsiteY7" fmla="*/ 6798387 h 7196684"/>
              <a:gd name="connsiteX8" fmla="*/ 4424 w 5433574"/>
              <a:gd name="connsiteY8" fmla="*/ 2004505 h 7196684"/>
              <a:gd name="connsiteX9" fmla="*/ 1945429 w 5433574"/>
              <a:gd name="connsiteY9" fmla="*/ 0 h 7196684"/>
              <a:gd name="connsiteX0" fmla="*/ 1945429 w 5433574"/>
              <a:gd name="connsiteY0" fmla="*/ 0 h 7196684"/>
              <a:gd name="connsiteX1" fmla="*/ 5397670 w 5433574"/>
              <a:gd name="connsiteY1" fmla="*/ 0 h 7196684"/>
              <a:gd name="connsiteX2" fmla="*/ 5408275 w 5433574"/>
              <a:gd name="connsiteY2" fmla="*/ 2156905 h 7196684"/>
              <a:gd name="connsiteX3" fmla="*/ 5433574 w 5433574"/>
              <a:gd name="connsiteY3" fmla="*/ 5777063 h 7196684"/>
              <a:gd name="connsiteX4" fmla="*/ 5427316 w 5433574"/>
              <a:gd name="connsiteY4" fmla="*/ 6864350 h 7196684"/>
              <a:gd name="connsiteX5" fmla="*/ 373051 w 5433574"/>
              <a:gd name="connsiteY5" fmla="*/ 6896139 h 7196684"/>
              <a:gd name="connsiteX6" fmla="*/ 1984978 w 5433574"/>
              <a:gd name="connsiteY6" fmla="*/ 6930078 h 7196684"/>
              <a:gd name="connsiteX7" fmla="*/ 329014 w 5433574"/>
              <a:gd name="connsiteY7" fmla="*/ 6798387 h 7196684"/>
              <a:gd name="connsiteX8" fmla="*/ 4424 w 5433574"/>
              <a:gd name="connsiteY8" fmla="*/ 2004505 h 7196684"/>
              <a:gd name="connsiteX9" fmla="*/ 1945429 w 5433574"/>
              <a:gd name="connsiteY9" fmla="*/ 0 h 7196684"/>
              <a:gd name="connsiteX0" fmla="*/ 2321687 w 5809832"/>
              <a:gd name="connsiteY0" fmla="*/ 0 h 7590096"/>
              <a:gd name="connsiteX1" fmla="*/ 5773928 w 5809832"/>
              <a:gd name="connsiteY1" fmla="*/ 0 h 7590096"/>
              <a:gd name="connsiteX2" fmla="*/ 5784533 w 5809832"/>
              <a:gd name="connsiteY2" fmla="*/ 2156905 h 7590096"/>
              <a:gd name="connsiteX3" fmla="*/ 5809832 w 5809832"/>
              <a:gd name="connsiteY3" fmla="*/ 5777063 h 7590096"/>
              <a:gd name="connsiteX4" fmla="*/ 5803574 w 5809832"/>
              <a:gd name="connsiteY4" fmla="*/ 6864350 h 7590096"/>
              <a:gd name="connsiteX5" fmla="*/ 749309 w 5809832"/>
              <a:gd name="connsiteY5" fmla="*/ 6896139 h 7590096"/>
              <a:gd name="connsiteX6" fmla="*/ 0 w 5809832"/>
              <a:gd name="connsiteY6" fmla="*/ 7589835 h 7590096"/>
              <a:gd name="connsiteX7" fmla="*/ 705272 w 5809832"/>
              <a:gd name="connsiteY7" fmla="*/ 6798387 h 7590096"/>
              <a:gd name="connsiteX8" fmla="*/ 380682 w 5809832"/>
              <a:gd name="connsiteY8" fmla="*/ 2004505 h 7590096"/>
              <a:gd name="connsiteX9" fmla="*/ 2321687 w 5809832"/>
              <a:gd name="connsiteY9" fmla="*/ 0 h 7590096"/>
              <a:gd name="connsiteX0" fmla="*/ 2591564 w 6079709"/>
              <a:gd name="connsiteY0" fmla="*/ 0 h 7590096"/>
              <a:gd name="connsiteX1" fmla="*/ 6043805 w 6079709"/>
              <a:gd name="connsiteY1" fmla="*/ 0 h 7590096"/>
              <a:gd name="connsiteX2" fmla="*/ 6054410 w 6079709"/>
              <a:gd name="connsiteY2" fmla="*/ 2156905 h 7590096"/>
              <a:gd name="connsiteX3" fmla="*/ 6079709 w 6079709"/>
              <a:gd name="connsiteY3" fmla="*/ 5777063 h 7590096"/>
              <a:gd name="connsiteX4" fmla="*/ 6073451 w 6079709"/>
              <a:gd name="connsiteY4" fmla="*/ 6864350 h 7590096"/>
              <a:gd name="connsiteX5" fmla="*/ 1019186 w 6079709"/>
              <a:gd name="connsiteY5" fmla="*/ 6896139 h 7590096"/>
              <a:gd name="connsiteX6" fmla="*/ 269877 w 6079709"/>
              <a:gd name="connsiteY6" fmla="*/ 7589835 h 7590096"/>
              <a:gd name="connsiteX7" fmla="*/ 975149 w 6079709"/>
              <a:gd name="connsiteY7" fmla="*/ 6798387 h 7590096"/>
              <a:gd name="connsiteX8" fmla="*/ 650559 w 6079709"/>
              <a:gd name="connsiteY8" fmla="*/ 2004505 h 7590096"/>
              <a:gd name="connsiteX9" fmla="*/ 2591564 w 6079709"/>
              <a:gd name="connsiteY9" fmla="*/ 0 h 7590096"/>
              <a:gd name="connsiteX0" fmla="*/ 2035160 w 5523305"/>
              <a:gd name="connsiteY0" fmla="*/ 0 h 7740318"/>
              <a:gd name="connsiteX1" fmla="*/ 5487401 w 5523305"/>
              <a:gd name="connsiteY1" fmla="*/ 0 h 7740318"/>
              <a:gd name="connsiteX2" fmla="*/ 5498006 w 5523305"/>
              <a:gd name="connsiteY2" fmla="*/ 2156905 h 7740318"/>
              <a:gd name="connsiteX3" fmla="*/ 5523305 w 5523305"/>
              <a:gd name="connsiteY3" fmla="*/ 5777063 h 7740318"/>
              <a:gd name="connsiteX4" fmla="*/ 5517047 w 5523305"/>
              <a:gd name="connsiteY4" fmla="*/ 6864350 h 7740318"/>
              <a:gd name="connsiteX5" fmla="*/ 462782 w 5523305"/>
              <a:gd name="connsiteY5" fmla="*/ 6896139 h 7740318"/>
              <a:gd name="connsiteX6" fmla="*/ 610511 w 5523305"/>
              <a:gd name="connsiteY6" fmla="*/ 7740306 h 7740318"/>
              <a:gd name="connsiteX7" fmla="*/ 418745 w 5523305"/>
              <a:gd name="connsiteY7" fmla="*/ 6798387 h 7740318"/>
              <a:gd name="connsiteX8" fmla="*/ 94155 w 5523305"/>
              <a:gd name="connsiteY8" fmla="*/ 2004505 h 7740318"/>
              <a:gd name="connsiteX9" fmla="*/ 2035160 w 5523305"/>
              <a:gd name="connsiteY9" fmla="*/ 0 h 7740318"/>
              <a:gd name="connsiteX0" fmla="*/ 2277816 w 5765961"/>
              <a:gd name="connsiteY0" fmla="*/ 0 h 7539825"/>
              <a:gd name="connsiteX1" fmla="*/ 5730057 w 5765961"/>
              <a:gd name="connsiteY1" fmla="*/ 0 h 7539825"/>
              <a:gd name="connsiteX2" fmla="*/ 5740662 w 5765961"/>
              <a:gd name="connsiteY2" fmla="*/ 2156905 h 7539825"/>
              <a:gd name="connsiteX3" fmla="*/ 5765961 w 5765961"/>
              <a:gd name="connsiteY3" fmla="*/ 5777063 h 7539825"/>
              <a:gd name="connsiteX4" fmla="*/ 5759703 w 5765961"/>
              <a:gd name="connsiteY4" fmla="*/ 6864350 h 7539825"/>
              <a:gd name="connsiteX5" fmla="*/ 705438 w 5765961"/>
              <a:gd name="connsiteY5" fmla="*/ 6896139 h 7539825"/>
              <a:gd name="connsiteX6" fmla="*/ 395967 w 5765961"/>
              <a:gd name="connsiteY6" fmla="*/ 7537749 h 7539825"/>
              <a:gd name="connsiteX7" fmla="*/ 661401 w 5765961"/>
              <a:gd name="connsiteY7" fmla="*/ 6798387 h 7539825"/>
              <a:gd name="connsiteX8" fmla="*/ 336811 w 5765961"/>
              <a:gd name="connsiteY8" fmla="*/ 2004505 h 7539825"/>
              <a:gd name="connsiteX9" fmla="*/ 2277816 w 5765961"/>
              <a:gd name="connsiteY9" fmla="*/ 0 h 7539825"/>
              <a:gd name="connsiteX0" fmla="*/ 1947795 w 5435940"/>
              <a:gd name="connsiteY0" fmla="*/ 0 h 7185186"/>
              <a:gd name="connsiteX1" fmla="*/ 5400036 w 5435940"/>
              <a:gd name="connsiteY1" fmla="*/ 0 h 7185186"/>
              <a:gd name="connsiteX2" fmla="*/ 5410641 w 5435940"/>
              <a:gd name="connsiteY2" fmla="*/ 2156905 h 7185186"/>
              <a:gd name="connsiteX3" fmla="*/ 5435940 w 5435940"/>
              <a:gd name="connsiteY3" fmla="*/ 5777063 h 7185186"/>
              <a:gd name="connsiteX4" fmla="*/ 5429682 w 5435940"/>
              <a:gd name="connsiteY4" fmla="*/ 6864350 h 7185186"/>
              <a:gd name="connsiteX5" fmla="*/ 375417 w 5435940"/>
              <a:gd name="connsiteY5" fmla="*/ 6896139 h 7185186"/>
              <a:gd name="connsiteX6" fmla="*/ 331380 w 5435940"/>
              <a:gd name="connsiteY6" fmla="*/ 6798387 h 7185186"/>
              <a:gd name="connsiteX7" fmla="*/ 6790 w 5435940"/>
              <a:gd name="connsiteY7" fmla="*/ 2004505 h 7185186"/>
              <a:gd name="connsiteX8" fmla="*/ 1947795 w 5435940"/>
              <a:gd name="connsiteY8" fmla="*/ 0 h 7185186"/>
              <a:gd name="connsiteX0" fmla="*/ 1950367 w 5438512"/>
              <a:gd name="connsiteY0" fmla="*/ 0 h 7213914"/>
              <a:gd name="connsiteX1" fmla="*/ 5402608 w 5438512"/>
              <a:gd name="connsiteY1" fmla="*/ 0 h 7213914"/>
              <a:gd name="connsiteX2" fmla="*/ 5413213 w 5438512"/>
              <a:gd name="connsiteY2" fmla="*/ 2156905 h 7213914"/>
              <a:gd name="connsiteX3" fmla="*/ 5438512 w 5438512"/>
              <a:gd name="connsiteY3" fmla="*/ 5777063 h 7213914"/>
              <a:gd name="connsiteX4" fmla="*/ 5432254 w 5438512"/>
              <a:gd name="connsiteY4" fmla="*/ 6864350 h 7213914"/>
              <a:gd name="connsiteX5" fmla="*/ 377989 w 5438512"/>
              <a:gd name="connsiteY5" fmla="*/ 6896139 h 7213914"/>
              <a:gd name="connsiteX6" fmla="*/ 333952 w 5438512"/>
              <a:gd name="connsiteY6" fmla="*/ 6798387 h 7213914"/>
              <a:gd name="connsiteX7" fmla="*/ 9362 w 5438512"/>
              <a:gd name="connsiteY7" fmla="*/ 2004505 h 7213914"/>
              <a:gd name="connsiteX8" fmla="*/ 1950367 w 5438512"/>
              <a:gd name="connsiteY8" fmla="*/ 0 h 7213914"/>
              <a:gd name="connsiteX0" fmla="*/ 1952939 w 5441084"/>
              <a:gd name="connsiteY0" fmla="*/ 0 h 7195445"/>
              <a:gd name="connsiteX1" fmla="*/ 5405180 w 5441084"/>
              <a:gd name="connsiteY1" fmla="*/ 0 h 7195445"/>
              <a:gd name="connsiteX2" fmla="*/ 5415785 w 5441084"/>
              <a:gd name="connsiteY2" fmla="*/ 2156905 h 7195445"/>
              <a:gd name="connsiteX3" fmla="*/ 5441084 w 5441084"/>
              <a:gd name="connsiteY3" fmla="*/ 5777063 h 7195445"/>
              <a:gd name="connsiteX4" fmla="*/ 5434826 w 5441084"/>
              <a:gd name="connsiteY4" fmla="*/ 6864350 h 7195445"/>
              <a:gd name="connsiteX5" fmla="*/ 380561 w 5441084"/>
              <a:gd name="connsiteY5" fmla="*/ 6896139 h 7195445"/>
              <a:gd name="connsiteX6" fmla="*/ 336524 w 5441084"/>
              <a:gd name="connsiteY6" fmla="*/ 6798387 h 7195445"/>
              <a:gd name="connsiteX7" fmla="*/ 11934 w 5441084"/>
              <a:gd name="connsiteY7" fmla="*/ 2004505 h 7195445"/>
              <a:gd name="connsiteX8" fmla="*/ 1952939 w 5441084"/>
              <a:gd name="connsiteY8" fmla="*/ 0 h 7195445"/>
              <a:gd name="connsiteX0" fmla="*/ 1945429 w 5433574"/>
              <a:gd name="connsiteY0" fmla="*/ 0 h 7220674"/>
              <a:gd name="connsiteX1" fmla="*/ 5397670 w 5433574"/>
              <a:gd name="connsiteY1" fmla="*/ 0 h 7220674"/>
              <a:gd name="connsiteX2" fmla="*/ 5408275 w 5433574"/>
              <a:gd name="connsiteY2" fmla="*/ 2156905 h 7220674"/>
              <a:gd name="connsiteX3" fmla="*/ 5433574 w 5433574"/>
              <a:gd name="connsiteY3" fmla="*/ 5777063 h 7220674"/>
              <a:gd name="connsiteX4" fmla="*/ 5427316 w 5433574"/>
              <a:gd name="connsiteY4" fmla="*/ 6864350 h 7220674"/>
              <a:gd name="connsiteX5" fmla="*/ 329014 w 5433574"/>
              <a:gd name="connsiteY5" fmla="*/ 6798387 h 7220674"/>
              <a:gd name="connsiteX6" fmla="*/ 4424 w 5433574"/>
              <a:gd name="connsiteY6" fmla="*/ 2004505 h 7220674"/>
              <a:gd name="connsiteX7" fmla="*/ 1945429 w 5433574"/>
              <a:gd name="connsiteY7" fmla="*/ 0 h 7220674"/>
              <a:gd name="connsiteX0" fmla="*/ 1945429 w 5433574"/>
              <a:gd name="connsiteY0" fmla="*/ 0 h 7267644"/>
              <a:gd name="connsiteX1" fmla="*/ 5397670 w 5433574"/>
              <a:gd name="connsiteY1" fmla="*/ 0 h 7267644"/>
              <a:gd name="connsiteX2" fmla="*/ 5408275 w 5433574"/>
              <a:gd name="connsiteY2" fmla="*/ 2156905 h 7267644"/>
              <a:gd name="connsiteX3" fmla="*/ 5433574 w 5433574"/>
              <a:gd name="connsiteY3" fmla="*/ 5777063 h 7267644"/>
              <a:gd name="connsiteX4" fmla="*/ 5427316 w 5433574"/>
              <a:gd name="connsiteY4" fmla="*/ 6864350 h 7267644"/>
              <a:gd name="connsiteX5" fmla="*/ 346376 w 5433574"/>
              <a:gd name="connsiteY5" fmla="*/ 6867835 h 7267644"/>
              <a:gd name="connsiteX6" fmla="*/ 4424 w 5433574"/>
              <a:gd name="connsiteY6" fmla="*/ 2004505 h 7267644"/>
              <a:gd name="connsiteX7" fmla="*/ 1945429 w 5433574"/>
              <a:gd name="connsiteY7" fmla="*/ 0 h 7267644"/>
              <a:gd name="connsiteX0" fmla="*/ 1945429 w 5433574"/>
              <a:gd name="connsiteY0" fmla="*/ 0 h 6942188"/>
              <a:gd name="connsiteX1" fmla="*/ 5397670 w 5433574"/>
              <a:gd name="connsiteY1" fmla="*/ 0 h 6942188"/>
              <a:gd name="connsiteX2" fmla="*/ 5408275 w 5433574"/>
              <a:gd name="connsiteY2" fmla="*/ 2156905 h 6942188"/>
              <a:gd name="connsiteX3" fmla="*/ 5433574 w 5433574"/>
              <a:gd name="connsiteY3" fmla="*/ 5777063 h 6942188"/>
              <a:gd name="connsiteX4" fmla="*/ 5427316 w 5433574"/>
              <a:gd name="connsiteY4" fmla="*/ 6864350 h 6942188"/>
              <a:gd name="connsiteX5" fmla="*/ 346376 w 5433574"/>
              <a:gd name="connsiteY5" fmla="*/ 6867835 h 6942188"/>
              <a:gd name="connsiteX6" fmla="*/ 4424 w 5433574"/>
              <a:gd name="connsiteY6" fmla="*/ 2004505 h 6942188"/>
              <a:gd name="connsiteX7" fmla="*/ 1945429 w 5433574"/>
              <a:gd name="connsiteY7" fmla="*/ 0 h 6942188"/>
              <a:gd name="connsiteX0" fmla="*/ 1945429 w 5433574"/>
              <a:gd name="connsiteY0" fmla="*/ 0 h 6867835"/>
              <a:gd name="connsiteX1" fmla="*/ 5397670 w 5433574"/>
              <a:gd name="connsiteY1" fmla="*/ 0 h 6867835"/>
              <a:gd name="connsiteX2" fmla="*/ 5408275 w 5433574"/>
              <a:gd name="connsiteY2" fmla="*/ 2156905 h 6867835"/>
              <a:gd name="connsiteX3" fmla="*/ 5433574 w 5433574"/>
              <a:gd name="connsiteY3" fmla="*/ 5777063 h 6867835"/>
              <a:gd name="connsiteX4" fmla="*/ 5427316 w 5433574"/>
              <a:gd name="connsiteY4" fmla="*/ 6864350 h 6867835"/>
              <a:gd name="connsiteX5" fmla="*/ 346376 w 5433574"/>
              <a:gd name="connsiteY5" fmla="*/ 6867835 h 6867835"/>
              <a:gd name="connsiteX6" fmla="*/ 4424 w 5433574"/>
              <a:gd name="connsiteY6" fmla="*/ 2004505 h 6867835"/>
              <a:gd name="connsiteX7" fmla="*/ 1945429 w 5433574"/>
              <a:gd name="connsiteY7" fmla="*/ 0 h 6867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33574" h="6867835">
                <a:moveTo>
                  <a:pt x="1945429" y="0"/>
                </a:moveTo>
                <a:lnTo>
                  <a:pt x="5397670" y="0"/>
                </a:lnTo>
                <a:cubicBezTo>
                  <a:pt x="5393271" y="38100"/>
                  <a:pt x="5404391" y="1010381"/>
                  <a:pt x="5408275" y="2156905"/>
                </a:cubicBezTo>
                <a:cubicBezTo>
                  <a:pt x="5411916" y="3231771"/>
                  <a:pt x="5432591" y="4104337"/>
                  <a:pt x="5433574" y="5777063"/>
                </a:cubicBezTo>
                <a:cubicBezTo>
                  <a:pt x="5433605" y="5877025"/>
                  <a:pt x="5427285" y="6764388"/>
                  <a:pt x="5427316" y="6864350"/>
                </a:cubicBezTo>
                <a:lnTo>
                  <a:pt x="346376" y="6867835"/>
                </a:lnTo>
                <a:lnTo>
                  <a:pt x="4424" y="2004505"/>
                </a:lnTo>
                <a:cubicBezTo>
                  <a:pt x="-88710" y="1056405"/>
                  <a:pt x="1312712" y="465667"/>
                  <a:pt x="1945429" y="0"/>
                </a:cubicBezTo>
                <a:close/>
              </a:path>
            </a:pathLst>
          </a:custGeom>
          <a:solidFill>
            <a:schemeClr val="bg1">
              <a:lumMod val="85000"/>
            </a:schemeClr>
          </a:solidFill>
          <a:ln>
            <a:noFill/>
          </a:ln>
        </p:spPr>
        <p:txBody>
          <a:bodyPr wrap="square" tIns="396000">
            <a:noAutofit/>
          </a:bodyPr>
          <a:lstStyle>
            <a:lvl1pPr marL="0" indent="0" algn="ctr">
              <a:buNone/>
              <a:defRPr/>
            </a:lvl1pPr>
          </a:lstStyle>
          <a:p>
            <a:r>
              <a:rPr lang="sv-SE"/>
              <a:t>Foto</a:t>
            </a:r>
          </a:p>
        </p:txBody>
      </p:sp>
      <p:sp>
        <p:nvSpPr>
          <p:cNvPr id="18" name="Platshållare för text 17">
            <a:extLst>
              <a:ext uri="{FF2B5EF4-FFF2-40B4-BE49-F238E27FC236}">
                <a16:creationId xmlns:a16="http://schemas.microsoft.com/office/drawing/2014/main" id="{4A15FAAD-1253-CC7F-F131-7A55A1FD1BAF}"/>
              </a:ext>
            </a:extLst>
          </p:cNvPr>
          <p:cNvSpPr>
            <a:spLocks noGrp="1"/>
          </p:cNvSpPr>
          <p:nvPr>
            <p:ph type="body" sz="quarter" idx="17" hasCustomPrompt="1"/>
          </p:nvPr>
        </p:nvSpPr>
        <p:spPr>
          <a:xfrm>
            <a:off x="717550" y="1879600"/>
            <a:ext cx="4665600" cy="457200"/>
          </a:xfrm>
        </p:spPr>
        <p:txBody>
          <a:bodyPr anchor="ctr" anchorCtr="0"/>
          <a:lstStyle>
            <a:lvl1pPr marL="0" indent="0">
              <a:buNone/>
              <a:defRPr sz="2400" b="1"/>
            </a:lvl1pPr>
          </a:lstStyle>
          <a:p>
            <a:pPr lvl="0"/>
            <a:r>
              <a:rPr lang="sv-SE"/>
              <a:t>Underrubrik</a:t>
            </a:r>
          </a:p>
        </p:txBody>
      </p:sp>
      <p:sp>
        <p:nvSpPr>
          <p:cNvPr id="4" name="Platshållare för datum 3">
            <a:extLst>
              <a:ext uri="{FF2B5EF4-FFF2-40B4-BE49-F238E27FC236}">
                <a16:creationId xmlns:a16="http://schemas.microsoft.com/office/drawing/2014/main" id="{E88A32CE-E84E-F9BA-EAEB-D1BEECBB4C4E}"/>
              </a:ext>
            </a:extLst>
          </p:cNvPr>
          <p:cNvSpPr>
            <a:spLocks noGrp="1"/>
          </p:cNvSpPr>
          <p:nvPr>
            <p:ph type="dt" sz="half" idx="10"/>
          </p:nvPr>
        </p:nvSpPr>
        <p:spPr/>
        <p:txBody>
          <a:bodyPr/>
          <a:lstStyle/>
          <a:p>
            <a:fld id="{24309D7B-F4E3-488C-B290-257EC8B6B736}" type="datetimeFigureOut">
              <a:rPr lang="sv-SE" smtClean="0"/>
              <a:t>2025-09-24</a:t>
            </a:fld>
            <a:endParaRPr lang="sv-SE"/>
          </a:p>
        </p:txBody>
      </p:sp>
      <p:sp>
        <p:nvSpPr>
          <p:cNvPr id="5" name="Platshållare för sidfot 4">
            <a:extLst>
              <a:ext uri="{FF2B5EF4-FFF2-40B4-BE49-F238E27FC236}">
                <a16:creationId xmlns:a16="http://schemas.microsoft.com/office/drawing/2014/main" id="{38B1D2AF-B21A-53BF-7CEF-4055147ED18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480522A-3220-CCAB-27EC-3A9C87FE3E48}"/>
              </a:ext>
            </a:extLst>
          </p:cNvPr>
          <p:cNvSpPr>
            <a:spLocks noGrp="1"/>
          </p:cNvSpPr>
          <p:nvPr>
            <p:ph type="sldNum" sz="quarter" idx="12"/>
          </p:nvPr>
        </p:nvSpPr>
        <p:spPr/>
        <p:txBody>
          <a:bodyPr/>
          <a:lstStyle/>
          <a:p>
            <a:fld id="{2919A380-61FE-40F3-A91A-28E6E6BB9CEB}" type="slidenum">
              <a:rPr lang="sv-SE" smtClean="0"/>
              <a:t>‹#›</a:t>
            </a:fld>
            <a:endParaRPr lang="sv-SE"/>
          </a:p>
        </p:txBody>
      </p:sp>
      <p:sp>
        <p:nvSpPr>
          <p:cNvPr id="10" name="Platshållare för text 9">
            <a:extLst>
              <a:ext uri="{FF2B5EF4-FFF2-40B4-BE49-F238E27FC236}">
                <a16:creationId xmlns:a16="http://schemas.microsoft.com/office/drawing/2014/main" id="{4ED7D719-1F55-7552-62C6-8AE0809AFB44}"/>
              </a:ext>
            </a:extLst>
          </p:cNvPr>
          <p:cNvSpPr>
            <a:spLocks noGrp="1"/>
          </p:cNvSpPr>
          <p:nvPr>
            <p:ph type="body" sz="quarter" idx="13" hasCustomPrompt="1"/>
          </p:nvPr>
        </p:nvSpPr>
        <p:spPr>
          <a:xfrm>
            <a:off x="704850" y="1136650"/>
            <a:ext cx="4679950" cy="619127"/>
          </a:xfrm>
        </p:spPr>
        <p:txBody>
          <a:bodyPr/>
          <a:lstStyle>
            <a:lvl1pPr marL="0" indent="0">
              <a:buNone/>
              <a:defRPr sz="3600" b="1">
                <a:solidFill>
                  <a:schemeClr val="accent1"/>
                </a:solidFill>
              </a:defRPr>
            </a:lvl1pPr>
          </a:lstStyle>
          <a:p>
            <a:pPr lvl="0"/>
            <a:r>
              <a:rPr lang="sv-SE"/>
              <a:t>En riktigt bra rubrik</a:t>
            </a:r>
          </a:p>
        </p:txBody>
      </p:sp>
      <p:sp>
        <p:nvSpPr>
          <p:cNvPr id="11" name="Platshållare för text 15">
            <a:extLst>
              <a:ext uri="{FF2B5EF4-FFF2-40B4-BE49-F238E27FC236}">
                <a16:creationId xmlns:a16="http://schemas.microsoft.com/office/drawing/2014/main" id="{31FA0D51-3307-68F1-D869-E0C1AADD7EBC}"/>
              </a:ext>
            </a:extLst>
          </p:cNvPr>
          <p:cNvSpPr>
            <a:spLocks noGrp="1"/>
          </p:cNvSpPr>
          <p:nvPr>
            <p:ph type="body" sz="quarter" idx="16"/>
          </p:nvPr>
        </p:nvSpPr>
        <p:spPr>
          <a:xfrm>
            <a:off x="721984" y="2392570"/>
            <a:ext cx="4665600" cy="3284330"/>
          </a:xfrm>
        </p:spPr>
        <p:txBody>
          <a:bodyPr/>
          <a:lstStyle>
            <a:lvl1pPr>
              <a:lnSpc>
                <a:spcPct val="110000"/>
              </a:lnSpc>
              <a:defRPr sz="2200"/>
            </a:lvl1pPr>
          </a:lstStyle>
          <a:p>
            <a:pPr lvl="0"/>
            <a:r>
              <a:rPr lang="sv-SE"/>
              <a:t>Klicka här för att ändra format på bakgrundstexten</a:t>
            </a:r>
          </a:p>
        </p:txBody>
      </p:sp>
      <p:sp>
        <p:nvSpPr>
          <p:cNvPr id="23" name="Text Placeholder 21">
            <a:extLst>
              <a:ext uri="{FF2B5EF4-FFF2-40B4-BE49-F238E27FC236}">
                <a16:creationId xmlns:a16="http://schemas.microsoft.com/office/drawing/2014/main" id="{8E67693D-2BFD-9825-8407-C59F7916CFBB}"/>
              </a:ext>
            </a:extLst>
          </p:cNvPr>
          <p:cNvSpPr>
            <a:spLocks noGrp="1"/>
          </p:cNvSpPr>
          <p:nvPr>
            <p:ph type="body" sz="quarter" idx="19" hasCustomPrompt="1"/>
          </p:nvPr>
        </p:nvSpPr>
        <p:spPr>
          <a:xfrm>
            <a:off x="9425493" y="5982350"/>
            <a:ext cx="2779200" cy="882000"/>
          </a:xfrm>
          <a:blipFill>
            <a:blip r:embed="rId2"/>
            <a:stretch>
              <a:fillRect/>
            </a:stretch>
          </a:blipFill>
        </p:spPr>
        <p:txBody>
          <a:bodyPr/>
          <a:lstStyle>
            <a:lvl1pPr marL="0" indent="0">
              <a:buNone/>
              <a:defRPr sz="2000">
                <a:solidFill>
                  <a:schemeClr val="bg1"/>
                </a:solidFill>
              </a:defRPr>
            </a:lvl1pPr>
          </a:lstStyle>
          <a:p>
            <a:pPr lvl="0"/>
            <a:r>
              <a:rPr lang="en-US"/>
              <a:t> </a:t>
            </a:r>
          </a:p>
        </p:txBody>
      </p:sp>
    </p:spTree>
    <p:extLst>
      <p:ext uri="{BB962C8B-B14F-4D97-AF65-F5344CB8AC3E}">
        <p14:creationId xmlns:p14="http://schemas.microsoft.com/office/powerpoint/2010/main" val="30105232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7) Text och 2 foton">
    <p:spTree>
      <p:nvGrpSpPr>
        <p:cNvPr id="1" name=""/>
        <p:cNvGrpSpPr/>
        <p:nvPr/>
      </p:nvGrpSpPr>
      <p:grpSpPr>
        <a:xfrm>
          <a:off x="0" y="0"/>
          <a:ext cx="0" cy="0"/>
          <a:chOff x="0" y="0"/>
          <a:chExt cx="0" cy="0"/>
        </a:xfrm>
      </p:grpSpPr>
      <p:sp>
        <p:nvSpPr>
          <p:cNvPr id="11" name="Platshållare för text 15">
            <a:extLst>
              <a:ext uri="{FF2B5EF4-FFF2-40B4-BE49-F238E27FC236}">
                <a16:creationId xmlns:a16="http://schemas.microsoft.com/office/drawing/2014/main" id="{31FA0D51-3307-68F1-D869-E0C1AADD7EBC}"/>
              </a:ext>
            </a:extLst>
          </p:cNvPr>
          <p:cNvSpPr>
            <a:spLocks noGrp="1"/>
          </p:cNvSpPr>
          <p:nvPr>
            <p:ph type="body" sz="quarter" idx="16"/>
          </p:nvPr>
        </p:nvSpPr>
        <p:spPr>
          <a:xfrm>
            <a:off x="721984" y="1878219"/>
            <a:ext cx="4665600" cy="3796887"/>
          </a:xfrm>
        </p:spPr>
        <p:txBody>
          <a:bodyPr/>
          <a:lstStyle>
            <a:lvl1pPr>
              <a:lnSpc>
                <a:spcPct val="110000"/>
              </a:lnSpc>
              <a:defRPr sz="2200"/>
            </a:lvl1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E88A32CE-E84E-F9BA-EAEB-D1BEECBB4C4E}"/>
              </a:ext>
            </a:extLst>
          </p:cNvPr>
          <p:cNvSpPr>
            <a:spLocks noGrp="1"/>
          </p:cNvSpPr>
          <p:nvPr>
            <p:ph type="dt" sz="half" idx="10"/>
          </p:nvPr>
        </p:nvSpPr>
        <p:spPr/>
        <p:txBody>
          <a:bodyPr/>
          <a:lstStyle/>
          <a:p>
            <a:fld id="{24309D7B-F4E3-488C-B290-257EC8B6B736}" type="datetimeFigureOut">
              <a:rPr lang="sv-SE" smtClean="0"/>
              <a:t>2025-09-24</a:t>
            </a:fld>
            <a:endParaRPr lang="sv-SE"/>
          </a:p>
        </p:txBody>
      </p:sp>
      <p:sp>
        <p:nvSpPr>
          <p:cNvPr id="5" name="Platshållare för sidfot 4">
            <a:extLst>
              <a:ext uri="{FF2B5EF4-FFF2-40B4-BE49-F238E27FC236}">
                <a16:creationId xmlns:a16="http://schemas.microsoft.com/office/drawing/2014/main" id="{38B1D2AF-B21A-53BF-7CEF-4055147ED18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480522A-3220-CCAB-27EC-3A9C87FE3E48}"/>
              </a:ext>
            </a:extLst>
          </p:cNvPr>
          <p:cNvSpPr>
            <a:spLocks noGrp="1"/>
          </p:cNvSpPr>
          <p:nvPr>
            <p:ph type="sldNum" sz="quarter" idx="12"/>
          </p:nvPr>
        </p:nvSpPr>
        <p:spPr/>
        <p:txBody>
          <a:bodyPr/>
          <a:lstStyle/>
          <a:p>
            <a:fld id="{2919A380-61FE-40F3-A91A-28E6E6BB9CEB}" type="slidenum">
              <a:rPr lang="sv-SE" smtClean="0"/>
              <a:t>‹#›</a:t>
            </a:fld>
            <a:endParaRPr lang="sv-SE"/>
          </a:p>
        </p:txBody>
      </p:sp>
      <p:pic>
        <p:nvPicPr>
          <p:cNvPr id="7" name="Bildobjekt 6">
            <a:extLst>
              <a:ext uri="{FF2B5EF4-FFF2-40B4-BE49-F238E27FC236}">
                <a16:creationId xmlns:a16="http://schemas.microsoft.com/office/drawing/2014/main" id="{38707A3E-6653-FCE8-4D24-C63CDEA374DB}"/>
              </a:ext>
            </a:extLst>
          </p:cNvPr>
          <p:cNvPicPr>
            <a:picLocks noChangeAspect="1"/>
          </p:cNvPicPr>
          <p:nvPr userDrawn="1"/>
        </p:nvPicPr>
        <p:blipFill>
          <a:blip r:embed="rId2"/>
          <a:stretch>
            <a:fillRect/>
          </a:stretch>
        </p:blipFill>
        <p:spPr>
          <a:xfrm>
            <a:off x="9377198" y="5965651"/>
            <a:ext cx="2814801" cy="895199"/>
          </a:xfrm>
          <a:prstGeom prst="rect">
            <a:avLst/>
          </a:prstGeom>
        </p:spPr>
      </p:pic>
      <p:sp>
        <p:nvSpPr>
          <p:cNvPr id="10" name="Platshållare för text 9">
            <a:extLst>
              <a:ext uri="{FF2B5EF4-FFF2-40B4-BE49-F238E27FC236}">
                <a16:creationId xmlns:a16="http://schemas.microsoft.com/office/drawing/2014/main" id="{4ED7D719-1F55-7552-62C6-8AE0809AFB44}"/>
              </a:ext>
            </a:extLst>
          </p:cNvPr>
          <p:cNvSpPr>
            <a:spLocks noGrp="1"/>
          </p:cNvSpPr>
          <p:nvPr>
            <p:ph type="body" sz="quarter" idx="13" hasCustomPrompt="1"/>
          </p:nvPr>
        </p:nvSpPr>
        <p:spPr>
          <a:xfrm>
            <a:off x="704850" y="1136650"/>
            <a:ext cx="4679950" cy="619127"/>
          </a:xfrm>
        </p:spPr>
        <p:txBody>
          <a:bodyPr/>
          <a:lstStyle>
            <a:lvl1pPr marL="0" indent="0">
              <a:buNone/>
              <a:defRPr sz="3600" b="1">
                <a:solidFill>
                  <a:schemeClr val="accent1"/>
                </a:solidFill>
              </a:defRPr>
            </a:lvl1pPr>
          </a:lstStyle>
          <a:p>
            <a:pPr lvl="0"/>
            <a:r>
              <a:rPr lang="sv-SE"/>
              <a:t>En riktigt bra rubrik</a:t>
            </a:r>
          </a:p>
        </p:txBody>
      </p:sp>
      <p:sp>
        <p:nvSpPr>
          <p:cNvPr id="13" name="Platshållare för bild 12">
            <a:extLst>
              <a:ext uri="{FF2B5EF4-FFF2-40B4-BE49-F238E27FC236}">
                <a16:creationId xmlns:a16="http://schemas.microsoft.com/office/drawing/2014/main" id="{80878DAD-EF32-83B5-5038-DD1EBC8CE05C}"/>
              </a:ext>
            </a:extLst>
          </p:cNvPr>
          <p:cNvSpPr>
            <a:spLocks noGrp="1"/>
          </p:cNvSpPr>
          <p:nvPr>
            <p:ph type="pic" sz="quarter" idx="17"/>
          </p:nvPr>
        </p:nvSpPr>
        <p:spPr>
          <a:xfrm>
            <a:off x="6985000" y="831850"/>
            <a:ext cx="4699000" cy="2286000"/>
          </a:xfrm>
          <a:prstGeom prst="roundRect">
            <a:avLst>
              <a:gd name="adj" fmla="val 7564"/>
            </a:avLst>
          </a:prstGeom>
          <a:solidFill>
            <a:schemeClr val="bg1">
              <a:lumMod val="85000"/>
            </a:schemeClr>
          </a:solidFill>
        </p:spPr>
        <p:txBody>
          <a:bodyPr tIns="180000"/>
          <a:lstStyle>
            <a:lvl1pPr marL="0" indent="0" algn="ctr">
              <a:buNone/>
              <a:defRPr sz="1600"/>
            </a:lvl1pPr>
          </a:lstStyle>
          <a:p>
            <a:r>
              <a:rPr lang="sv-SE"/>
              <a:t>Klicka på ikonen för att lägga till en bild</a:t>
            </a:r>
          </a:p>
        </p:txBody>
      </p:sp>
      <p:sp>
        <p:nvSpPr>
          <p:cNvPr id="14" name="Platshållare för bild 12">
            <a:extLst>
              <a:ext uri="{FF2B5EF4-FFF2-40B4-BE49-F238E27FC236}">
                <a16:creationId xmlns:a16="http://schemas.microsoft.com/office/drawing/2014/main" id="{DFCE1240-8BCD-1A50-444F-A6AD62D42F67}"/>
              </a:ext>
            </a:extLst>
          </p:cNvPr>
          <p:cNvSpPr>
            <a:spLocks noGrp="1"/>
          </p:cNvSpPr>
          <p:nvPr>
            <p:ph type="pic" sz="quarter" idx="18"/>
          </p:nvPr>
        </p:nvSpPr>
        <p:spPr>
          <a:xfrm>
            <a:off x="6985000" y="3251200"/>
            <a:ext cx="4699000" cy="2286000"/>
          </a:xfrm>
          <a:prstGeom prst="roundRect">
            <a:avLst>
              <a:gd name="adj" fmla="val 7288"/>
            </a:avLst>
          </a:prstGeom>
          <a:solidFill>
            <a:schemeClr val="bg1">
              <a:lumMod val="85000"/>
            </a:schemeClr>
          </a:solidFill>
        </p:spPr>
        <p:txBody>
          <a:bodyPr tIns="180000"/>
          <a:lstStyle>
            <a:lvl1pPr marL="0" indent="0" algn="ctr">
              <a:buNone/>
              <a:defRPr sz="1600"/>
            </a:lvl1pPr>
          </a:lstStyle>
          <a:p>
            <a:r>
              <a:rPr lang="sv-SE"/>
              <a:t>Klicka på ikonen för att lägga till en bild</a:t>
            </a:r>
          </a:p>
        </p:txBody>
      </p:sp>
    </p:spTree>
    <p:extLst>
      <p:ext uri="{BB962C8B-B14F-4D97-AF65-F5344CB8AC3E}">
        <p14:creationId xmlns:p14="http://schemas.microsoft.com/office/powerpoint/2010/main" val="287236801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8) Text och 4 foton">
    <p:spTree>
      <p:nvGrpSpPr>
        <p:cNvPr id="1" name=""/>
        <p:cNvGrpSpPr/>
        <p:nvPr/>
      </p:nvGrpSpPr>
      <p:grpSpPr>
        <a:xfrm>
          <a:off x="0" y="0"/>
          <a:ext cx="0" cy="0"/>
          <a:chOff x="0" y="0"/>
          <a:chExt cx="0" cy="0"/>
        </a:xfrm>
      </p:grpSpPr>
      <p:sp>
        <p:nvSpPr>
          <p:cNvPr id="11" name="Platshållare för text 15">
            <a:extLst>
              <a:ext uri="{FF2B5EF4-FFF2-40B4-BE49-F238E27FC236}">
                <a16:creationId xmlns:a16="http://schemas.microsoft.com/office/drawing/2014/main" id="{31FA0D51-3307-68F1-D869-E0C1AADD7EBC}"/>
              </a:ext>
            </a:extLst>
          </p:cNvPr>
          <p:cNvSpPr>
            <a:spLocks noGrp="1"/>
          </p:cNvSpPr>
          <p:nvPr>
            <p:ph type="body" sz="quarter" idx="16"/>
          </p:nvPr>
        </p:nvSpPr>
        <p:spPr>
          <a:xfrm>
            <a:off x="721984" y="1878219"/>
            <a:ext cx="4665600" cy="3796887"/>
          </a:xfrm>
        </p:spPr>
        <p:txBody>
          <a:bodyPr/>
          <a:lstStyle>
            <a:lvl1pPr>
              <a:lnSpc>
                <a:spcPct val="110000"/>
              </a:lnSpc>
              <a:defRPr sz="2200"/>
            </a:lvl1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E88A32CE-E84E-F9BA-EAEB-D1BEECBB4C4E}"/>
              </a:ext>
            </a:extLst>
          </p:cNvPr>
          <p:cNvSpPr>
            <a:spLocks noGrp="1"/>
          </p:cNvSpPr>
          <p:nvPr>
            <p:ph type="dt" sz="half" idx="10"/>
          </p:nvPr>
        </p:nvSpPr>
        <p:spPr/>
        <p:txBody>
          <a:bodyPr/>
          <a:lstStyle/>
          <a:p>
            <a:fld id="{24309D7B-F4E3-488C-B290-257EC8B6B736}" type="datetimeFigureOut">
              <a:rPr lang="sv-SE" smtClean="0"/>
              <a:t>2025-09-24</a:t>
            </a:fld>
            <a:endParaRPr lang="sv-SE"/>
          </a:p>
        </p:txBody>
      </p:sp>
      <p:sp>
        <p:nvSpPr>
          <p:cNvPr id="5" name="Platshållare för sidfot 4">
            <a:extLst>
              <a:ext uri="{FF2B5EF4-FFF2-40B4-BE49-F238E27FC236}">
                <a16:creationId xmlns:a16="http://schemas.microsoft.com/office/drawing/2014/main" id="{38B1D2AF-B21A-53BF-7CEF-4055147ED18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480522A-3220-CCAB-27EC-3A9C87FE3E48}"/>
              </a:ext>
            </a:extLst>
          </p:cNvPr>
          <p:cNvSpPr>
            <a:spLocks noGrp="1"/>
          </p:cNvSpPr>
          <p:nvPr>
            <p:ph type="sldNum" sz="quarter" idx="12"/>
          </p:nvPr>
        </p:nvSpPr>
        <p:spPr/>
        <p:txBody>
          <a:bodyPr/>
          <a:lstStyle/>
          <a:p>
            <a:fld id="{2919A380-61FE-40F3-A91A-28E6E6BB9CEB}" type="slidenum">
              <a:rPr lang="sv-SE" smtClean="0"/>
              <a:t>‹#›</a:t>
            </a:fld>
            <a:endParaRPr lang="sv-SE"/>
          </a:p>
        </p:txBody>
      </p:sp>
      <p:pic>
        <p:nvPicPr>
          <p:cNvPr id="7" name="Bildobjekt 6">
            <a:extLst>
              <a:ext uri="{FF2B5EF4-FFF2-40B4-BE49-F238E27FC236}">
                <a16:creationId xmlns:a16="http://schemas.microsoft.com/office/drawing/2014/main" id="{38707A3E-6653-FCE8-4D24-C63CDEA374DB}"/>
              </a:ext>
            </a:extLst>
          </p:cNvPr>
          <p:cNvPicPr>
            <a:picLocks noChangeAspect="1"/>
          </p:cNvPicPr>
          <p:nvPr userDrawn="1"/>
        </p:nvPicPr>
        <p:blipFill>
          <a:blip r:embed="rId2"/>
          <a:stretch>
            <a:fillRect/>
          </a:stretch>
        </p:blipFill>
        <p:spPr>
          <a:xfrm>
            <a:off x="9377198" y="5965651"/>
            <a:ext cx="2814801" cy="895199"/>
          </a:xfrm>
          <a:prstGeom prst="rect">
            <a:avLst/>
          </a:prstGeom>
        </p:spPr>
      </p:pic>
      <p:sp>
        <p:nvSpPr>
          <p:cNvPr id="10" name="Platshållare för text 9">
            <a:extLst>
              <a:ext uri="{FF2B5EF4-FFF2-40B4-BE49-F238E27FC236}">
                <a16:creationId xmlns:a16="http://schemas.microsoft.com/office/drawing/2014/main" id="{4ED7D719-1F55-7552-62C6-8AE0809AFB44}"/>
              </a:ext>
            </a:extLst>
          </p:cNvPr>
          <p:cNvSpPr>
            <a:spLocks noGrp="1"/>
          </p:cNvSpPr>
          <p:nvPr>
            <p:ph type="body" sz="quarter" idx="13" hasCustomPrompt="1"/>
          </p:nvPr>
        </p:nvSpPr>
        <p:spPr>
          <a:xfrm>
            <a:off x="704850" y="1136650"/>
            <a:ext cx="4679950" cy="619127"/>
          </a:xfrm>
        </p:spPr>
        <p:txBody>
          <a:bodyPr/>
          <a:lstStyle>
            <a:lvl1pPr marL="0" indent="0">
              <a:buNone/>
              <a:defRPr sz="3600" b="1">
                <a:solidFill>
                  <a:schemeClr val="accent1"/>
                </a:solidFill>
              </a:defRPr>
            </a:lvl1pPr>
          </a:lstStyle>
          <a:p>
            <a:pPr lvl="0"/>
            <a:r>
              <a:rPr lang="sv-SE"/>
              <a:t>En riktigt bra rubrik</a:t>
            </a:r>
          </a:p>
        </p:txBody>
      </p:sp>
      <p:sp>
        <p:nvSpPr>
          <p:cNvPr id="13" name="Platshållare för bild 12">
            <a:extLst>
              <a:ext uri="{FF2B5EF4-FFF2-40B4-BE49-F238E27FC236}">
                <a16:creationId xmlns:a16="http://schemas.microsoft.com/office/drawing/2014/main" id="{80878DAD-EF32-83B5-5038-DD1EBC8CE05C}"/>
              </a:ext>
            </a:extLst>
          </p:cNvPr>
          <p:cNvSpPr>
            <a:spLocks noGrp="1"/>
          </p:cNvSpPr>
          <p:nvPr>
            <p:ph type="pic" sz="quarter" idx="17"/>
          </p:nvPr>
        </p:nvSpPr>
        <p:spPr>
          <a:xfrm>
            <a:off x="9391650" y="831850"/>
            <a:ext cx="2286000" cy="2286000"/>
          </a:xfrm>
          <a:prstGeom prst="roundRect">
            <a:avLst>
              <a:gd name="adj" fmla="val 7839"/>
            </a:avLst>
          </a:prstGeom>
          <a:solidFill>
            <a:schemeClr val="bg1">
              <a:lumMod val="85000"/>
            </a:schemeClr>
          </a:solidFill>
        </p:spPr>
        <p:txBody>
          <a:bodyPr tIns="180000"/>
          <a:lstStyle>
            <a:lvl1pPr marL="0" indent="0" algn="ctr">
              <a:buNone/>
              <a:defRPr sz="1600"/>
            </a:lvl1pPr>
          </a:lstStyle>
          <a:p>
            <a:r>
              <a:rPr lang="sv-SE"/>
              <a:t>Klicka på ikonen för att lägga till en bild</a:t>
            </a:r>
          </a:p>
        </p:txBody>
      </p:sp>
      <p:sp>
        <p:nvSpPr>
          <p:cNvPr id="14" name="Platshållare för bild 12">
            <a:extLst>
              <a:ext uri="{FF2B5EF4-FFF2-40B4-BE49-F238E27FC236}">
                <a16:creationId xmlns:a16="http://schemas.microsoft.com/office/drawing/2014/main" id="{DFCE1240-8BCD-1A50-444F-A6AD62D42F67}"/>
              </a:ext>
            </a:extLst>
          </p:cNvPr>
          <p:cNvSpPr>
            <a:spLocks noGrp="1"/>
          </p:cNvSpPr>
          <p:nvPr>
            <p:ph type="pic" sz="quarter" idx="18"/>
          </p:nvPr>
        </p:nvSpPr>
        <p:spPr>
          <a:xfrm>
            <a:off x="9391650" y="3244850"/>
            <a:ext cx="2286000" cy="2286000"/>
          </a:xfrm>
          <a:prstGeom prst="roundRect">
            <a:avLst>
              <a:gd name="adj" fmla="val 8667"/>
            </a:avLst>
          </a:prstGeom>
          <a:solidFill>
            <a:schemeClr val="bg1">
              <a:lumMod val="85000"/>
            </a:schemeClr>
          </a:solidFill>
        </p:spPr>
        <p:txBody>
          <a:bodyPr tIns="180000"/>
          <a:lstStyle>
            <a:lvl1pPr marL="0" indent="0" algn="ctr">
              <a:buNone/>
              <a:defRPr sz="1600"/>
            </a:lvl1pPr>
          </a:lstStyle>
          <a:p>
            <a:r>
              <a:rPr lang="sv-SE"/>
              <a:t>Klicka på ikonen för att lägga till en bild</a:t>
            </a:r>
          </a:p>
        </p:txBody>
      </p:sp>
      <p:sp>
        <p:nvSpPr>
          <p:cNvPr id="9" name="Platshållare för bild 12">
            <a:extLst>
              <a:ext uri="{FF2B5EF4-FFF2-40B4-BE49-F238E27FC236}">
                <a16:creationId xmlns:a16="http://schemas.microsoft.com/office/drawing/2014/main" id="{FDB7F2A9-E732-7BFE-1832-01D6682BD02A}"/>
              </a:ext>
            </a:extLst>
          </p:cNvPr>
          <p:cNvSpPr>
            <a:spLocks noGrp="1"/>
          </p:cNvSpPr>
          <p:nvPr>
            <p:ph type="pic" sz="quarter" idx="20"/>
          </p:nvPr>
        </p:nvSpPr>
        <p:spPr>
          <a:xfrm>
            <a:off x="6985000" y="831850"/>
            <a:ext cx="2286000" cy="2286000"/>
          </a:xfrm>
          <a:prstGeom prst="roundRect">
            <a:avLst>
              <a:gd name="adj" fmla="val 7288"/>
            </a:avLst>
          </a:prstGeom>
          <a:solidFill>
            <a:schemeClr val="bg1">
              <a:lumMod val="85000"/>
            </a:schemeClr>
          </a:solidFill>
        </p:spPr>
        <p:txBody>
          <a:bodyPr tIns="180000"/>
          <a:lstStyle>
            <a:lvl1pPr marL="0" indent="0" algn="ctr">
              <a:buNone/>
              <a:defRPr sz="1600"/>
            </a:lvl1pPr>
          </a:lstStyle>
          <a:p>
            <a:r>
              <a:rPr lang="sv-SE"/>
              <a:t>Klicka på ikonen för att lägga till en bild</a:t>
            </a:r>
          </a:p>
        </p:txBody>
      </p:sp>
      <p:sp>
        <p:nvSpPr>
          <p:cNvPr id="12" name="Platshållare för bild 12">
            <a:extLst>
              <a:ext uri="{FF2B5EF4-FFF2-40B4-BE49-F238E27FC236}">
                <a16:creationId xmlns:a16="http://schemas.microsoft.com/office/drawing/2014/main" id="{73CAAB9D-DA74-494B-F51C-048792BD5085}"/>
              </a:ext>
            </a:extLst>
          </p:cNvPr>
          <p:cNvSpPr>
            <a:spLocks noGrp="1"/>
          </p:cNvSpPr>
          <p:nvPr>
            <p:ph type="pic" sz="quarter" idx="21"/>
          </p:nvPr>
        </p:nvSpPr>
        <p:spPr>
          <a:xfrm>
            <a:off x="6985000" y="3244850"/>
            <a:ext cx="2286000" cy="2286000"/>
          </a:xfrm>
          <a:prstGeom prst="roundRect">
            <a:avLst>
              <a:gd name="adj" fmla="val 9770"/>
            </a:avLst>
          </a:prstGeom>
          <a:solidFill>
            <a:schemeClr val="bg1">
              <a:lumMod val="85000"/>
            </a:schemeClr>
          </a:solidFill>
        </p:spPr>
        <p:txBody>
          <a:bodyPr tIns="180000"/>
          <a:lstStyle>
            <a:lvl1pPr marL="0" indent="0" algn="ctr">
              <a:buNone/>
              <a:defRPr sz="1600"/>
            </a:lvl1pPr>
          </a:lstStyle>
          <a:p>
            <a:r>
              <a:rPr lang="sv-SE"/>
              <a:t>Klicka på ikonen för att lägga till en bild</a:t>
            </a:r>
          </a:p>
        </p:txBody>
      </p:sp>
    </p:spTree>
    <p:extLst>
      <p:ext uri="{BB962C8B-B14F-4D97-AF65-F5344CB8AC3E}">
        <p14:creationId xmlns:p14="http://schemas.microsoft.com/office/powerpoint/2010/main" val="21707315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9) Text ">
    <p:spTree>
      <p:nvGrpSpPr>
        <p:cNvPr id="1" name=""/>
        <p:cNvGrpSpPr/>
        <p:nvPr/>
      </p:nvGrpSpPr>
      <p:grpSpPr>
        <a:xfrm>
          <a:off x="0" y="0"/>
          <a:ext cx="0" cy="0"/>
          <a:chOff x="0" y="0"/>
          <a:chExt cx="0" cy="0"/>
        </a:xfrm>
      </p:grpSpPr>
      <p:sp>
        <p:nvSpPr>
          <p:cNvPr id="11" name="Platshållare för text 15">
            <a:extLst>
              <a:ext uri="{FF2B5EF4-FFF2-40B4-BE49-F238E27FC236}">
                <a16:creationId xmlns:a16="http://schemas.microsoft.com/office/drawing/2014/main" id="{31FA0D51-3307-68F1-D869-E0C1AADD7EBC}"/>
              </a:ext>
            </a:extLst>
          </p:cNvPr>
          <p:cNvSpPr>
            <a:spLocks noGrp="1"/>
          </p:cNvSpPr>
          <p:nvPr>
            <p:ph type="body" sz="quarter" idx="16"/>
          </p:nvPr>
        </p:nvSpPr>
        <p:spPr>
          <a:xfrm>
            <a:off x="721984" y="1878219"/>
            <a:ext cx="7772400" cy="3796887"/>
          </a:xfrm>
        </p:spPr>
        <p:txBody>
          <a:bodyPr/>
          <a:lstStyle>
            <a:lvl1pPr>
              <a:lnSpc>
                <a:spcPct val="110000"/>
              </a:lnSpc>
              <a:defRPr sz="2200"/>
            </a:lvl1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E88A32CE-E84E-F9BA-EAEB-D1BEECBB4C4E}"/>
              </a:ext>
            </a:extLst>
          </p:cNvPr>
          <p:cNvSpPr>
            <a:spLocks noGrp="1"/>
          </p:cNvSpPr>
          <p:nvPr>
            <p:ph type="dt" sz="half" idx="10"/>
          </p:nvPr>
        </p:nvSpPr>
        <p:spPr/>
        <p:txBody>
          <a:bodyPr/>
          <a:lstStyle/>
          <a:p>
            <a:fld id="{24309D7B-F4E3-488C-B290-257EC8B6B736}" type="datetimeFigureOut">
              <a:rPr lang="sv-SE" smtClean="0"/>
              <a:t>2025-09-24</a:t>
            </a:fld>
            <a:endParaRPr lang="sv-SE"/>
          </a:p>
        </p:txBody>
      </p:sp>
      <p:sp>
        <p:nvSpPr>
          <p:cNvPr id="5" name="Platshållare för sidfot 4">
            <a:extLst>
              <a:ext uri="{FF2B5EF4-FFF2-40B4-BE49-F238E27FC236}">
                <a16:creationId xmlns:a16="http://schemas.microsoft.com/office/drawing/2014/main" id="{38B1D2AF-B21A-53BF-7CEF-4055147ED18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480522A-3220-CCAB-27EC-3A9C87FE3E48}"/>
              </a:ext>
            </a:extLst>
          </p:cNvPr>
          <p:cNvSpPr>
            <a:spLocks noGrp="1"/>
          </p:cNvSpPr>
          <p:nvPr>
            <p:ph type="sldNum" sz="quarter" idx="12"/>
          </p:nvPr>
        </p:nvSpPr>
        <p:spPr/>
        <p:txBody>
          <a:bodyPr/>
          <a:lstStyle/>
          <a:p>
            <a:fld id="{2919A380-61FE-40F3-A91A-28E6E6BB9CEB}" type="slidenum">
              <a:rPr lang="sv-SE" smtClean="0"/>
              <a:t>‹#›</a:t>
            </a:fld>
            <a:endParaRPr lang="sv-SE"/>
          </a:p>
        </p:txBody>
      </p:sp>
      <p:pic>
        <p:nvPicPr>
          <p:cNvPr id="7" name="Bildobjekt 6">
            <a:extLst>
              <a:ext uri="{FF2B5EF4-FFF2-40B4-BE49-F238E27FC236}">
                <a16:creationId xmlns:a16="http://schemas.microsoft.com/office/drawing/2014/main" id="{38707A3E-6653-FCE8-4D24-C63CDEA374DB}"/>
              </a:ext>
            </a:extLst>
          </p:cNvPr>
          <p:cNvPicPr>
            <a:picLocks noChangeAspect="1"/>
          </p:cNvPicPr>
          <p:nvPr userDrawn="1"/>
        </p:nvPicPr>
        <p:blipFill>
          <a:blip r:embed="rId2"/>
          <a:stretch>
            <a:fillRect/>
          </a:stretch>
        </p:blipFill>
        <p:spPr>
          <a:xfrm>
            <a:off x="9377198" y="5965651"/>
            <a:ext cx="2814801" cy="895199"/>
          </a:xfrm>
          <a:prstGeom prst="rect">
            <a:avLst/>
          </a:prstGeom>
        </p:spPr>
      </p:pic>
      <p:sp>
        <p:nvSpPr>
          <p:cNvPr id="10" name="Platshållare för text 9">
            <a:extLst>
              <a:ext uri="{FF2B5EF4-FFF2-40B4-BE49-F238E27FC236}">
                <a16:creationId xmlns:a16="http://schemas.microsoft.com/office/drawing/2014/main" id="{4ED7D719-1F55-7552-62C6-8AE0809AFB44}"/>
              </a:ext>
            </a:extLst>
          </p:cNvPr>
          <p:cNvSpPr>
            <a:spLocks noGrp="1"/>
          </p:cNvSpPr>
          <p:nvPr>
            <p:ph type="body" sz="quarter" idx="13" hasCustomPrompt="1"/>
          </p:nvPr>
        </p:nvSpPr>
        <p:spPr>
          <a:xfrm>
            <a:off x="704849" y="1136650"/>
            <a:ext cx="7772749" cy="619127"/>
          </a:xfrm>
        </p:spPr>
        <p:txBody>
          <a:bodyPr/>
          <a:lstStyle>
            <a:lvl1pPr marL="0" indent="0">
              <a:buNone/>
              <a:defRPr sz="3600" b="1">
                <a:solidFill>
                  <a:schemeClr val="accent1"/>
                </a:solidFill>
              </a:defRPr>
            </a:lvl1pPr>
          </a:lstStyle>
          <a:p>
            <a:pPr lvl="0"/>
            <a:r>
              <a:rPr lang="sv-SE"/>
              <a:t>En riktigt bra rubrik</a:t>
            </a:r>
          </a:p>
        </p:txBody>
      </p:sp>
    </p:spTree>
    <p:extLst>
      <p:ext uri="{BB962C8B-B14F-4D97-AF65-F5344CB8AC3E}">
        <p14:creationId xmlns:p14="http://schemas.microsoft.com/office/powerpoint/2010/main" val="3912579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Standar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51780B58-ADE8-4B71-99B3-BDCDFD06A558}"/>
              </a:ext>
            </a:extLst>
          </p:cNvPr>
          <p:cNvSpPr>
            <a:spLocks noGrp="1"/>
          </p:cNvSpPr>
          <p:nvPr>
            <p:ph type="body" sz="quarter" idx="13"/>
          </p:nvPr>
        </p:nvSpPr>
        <p:spPr>
          <a:xfrm>
            <a:off x="0" y="0"/>
            <a:ext cx="12192000" cy="6858000"/>
          </a:xfrm>
          <a:prstGeom prst="rect">
            <a:avLst/>
          </a:prstGeom>
          <a:blipFill>
            <a:blip r:embed="rId3"/>
            <a:stretch>
              <a:fillRect/>
            </a:stretch>
          </a:blipFill>
        </p:spPr>
        <p:txBody>
          <a:bodyPr/>
          <a:lstStyle>
            <a:lvl1pPr marL="0" indent="0">
              <a:buNone/>
              <a:defRPr sz="100"/>
            </a:lvl1pPr>
          </a:lstStyle>
          <a:p>
            <a:pPr lvl="0"/>
            <a:r>
              <a:rPr lang="sv-SE"/>
              <a:t>Klicka här för att ändra format på bakgrundstexten</a:t>
            </a:r>
          </a:p>
        </p:txBody>
      </p:sp>
      <p:sp>
        <p:nvSpPr>
          <p:cNvPr id="10" name="Platshållare för text 9">
            <a:extLst>
              <a:ext uri="{FF2B5EF4-FFF2-40B4-BE49-F238E27FC236}">
                <a16:creationId xmlns:a16="http://schemas.microsoft.com/office/drawing/2014/main" id="{4F4643E5-BC5C-4E00-BAF1-B6BF63F0B21B}"/>
              </a:ext>
            </a:extLst>
          </p:cNvPr>
          <p:cNvSpPr>
            <a:spLocks noGrp="1"/>
          </p:cNvSpPr>
          <p:nvPr>
            <p:ph type="body" sz="quarter" idx="11" hasCustomPrompt="1"/>
          </p:nvPr>
        </p:nvSpPr>
        <p:spPr>
          <a:xfrm>
            <a:off x="609022" y="701819"/>
            <a:ext cx="9956800" cy="1035050"/>
          </a:xfrm>
          <a:prstGeom prst="rect">
            <a:avLst/>
          </a:prstGeom>
        </p:spPr>
        <p:txBody>
          <a:bodyPr/>
          <a:lstStyle>
            <a:lvl1pPr marL="0" indent="0">
              <a:lnSpc>
                <a:spcPct val="90000"/>
              </a:lnSpc>
              <a:buNone/>
              <a:defRPr sz="4400" b="1">
                <a:solidFill>
                  <a:schemeClr val="accent1"/>
                </a:solidFill>
                <a:latin typeface="+mj-lt"/>
              </a:defRPr>
            </a:lvl1pPr>
          </a:lstStyle>
          <a:p>
            <a:pPr lvl="0"/>
            <a:r>
              <a:rPr lang="sv-SE" dirty="0"/>
              <a:t>Skriv din rubrik här på </a:t>
            </a:r>
          </a:p>
          <a:p>
            <a:pPr lvl="0"/>
            <a:r>
              <a:rPr lang="sv-SE" dirty="0"/>
              <a:t>en eller två rader</a:t>
            </a:r>
          </a:p>
        </p:txBody>
      </p:sp>
      <p:sp>
        <p:nvSpPr>
          <p:cNvPr id="6" name="Platshållare för text 2">
            <a:extLst>
              <a:ext uri="{FF2B5EF4-FFF2-40B4-BE49-F238E27FC236}">
                <a16:creationId xmlns:a16="http://schemas.microsoft.com/office/drawing/2014/main" id="{41E5BFE6-FB2C-4148-ACBD-8F9227721FB4}"/>
              </a:ext>
            </a:extLst>
          </p:cNvPr>
          <p:cNvSpPr>
            <a:spLocks noGrp="1"/>
          </p:cNvSpPr>
          <p:nvPr>
            <p:ph type="body" sz="quarter" idx="12"/>
          </p:nvPr>
        </p:nvSpPr>
        <p:spPr>
          <a:xfrm>
            <a:off x="609022" y="1991170"/>
            <a:ext cx="9956800" cy="4314591"/>
          </a:xfrm>
          <a:prstGeom prst="rect">
            <a:avLst/>
          </a:prstGeom>
        </p:spPr>
        <p:txBody>
          <a:bodyPr/>
          <a:lstStyle>
            <a:lvl1pPr>
              <a:lnSpc>
                <a:spcPct val="130000"/>
              </a:lnSpc>
              <a:defRPr/>
            </a:lvl1pPr>
            <a:lvl2pPr>
              <a:lnSpc>
                <a:spcPct val="130000"/>
              </a:lnSpc>
              <a:defRPr/>
            </a:lvl2pPr>
            <a:lvl3pPr>
              <a:lnSpc>
                <a:spcPct val="130000"/>
              </a:lnSpc>
              <a:defRPr/>
            </a:lvl3pPr>
            <a:lvl4pPr>
              <a:lnSpc>
                <a:spcPct val="130000"/>
              </a:lnSpc>
              <a:defRPr/>
            </a:lvl4pPr>
            <a:lvl5pPr>
              <a:lnSpc>
                <a:spcPct val="13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7713635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0) Tack slide (välj foto)">
    <p:spTree>
      <p:nvGrpSpPr>
        <p:cNvPr id="1" name=""/>
        <p:cNvGrpSpPr/>
        <p:nvPr/>
      </p:nvGrpSpPr>
      <p:grpSpPr>
        <a:xfrm>
          <a:off x="0" y="0"/>
          <a:ext cx="0" cy="0"/>
          <a:chOff x="0" y="0"/>
          <a:chExt cx="0" cy="0"/>
        </a:xfrm>
      </p:grpSpPr>
      <p:sp>
        <p:nvSpPr>
          <p:cNvPr id="7" name="Platshållare för bild 16">
            <a:extLst>
              <a:ext uri="{FF2B5EF4-FFF2-40B4-BE49-F238E27FC236}">
                <a16:creationId xmlns:a16="http://schemas.microsoft.com/office/drawing/2014/main" id="{32095E01-4151-1D6E-46E7-4DCFE710B6E3}"/>
              </a:ext>
            </a:extLst>
          </p:cNvPr>
          <p:cNvSpPr>
            <a:spLocks noGrp="1"/>
          </p:cNvSpPr>
          <p:nvPr>
            <p:ph type="pic" sz="quarter" idx="16" hasCustomPrompt="1"/>
          </p:nvPr>
        </p:nvSpPr>
        <p:spPr>
          <a:xfrm>
            <a:off x="0" y="0"/>
            <a:ext cx="12192000" cy="6858000"/>
          </a:xfrm>
          <a:solidFill>
            <a:schemeClr val="bg1">
              <a:lumMod val="85000"/>
            </a:schemeClr>
          </a:solidFill>
        </p:spPr>
        <p:txBody>
          <a:bodyPr lIns="90000" tIns="540000"/>
          <a:lstStyle>
            <a:lvl1pPr marL="0" indent="0" algn="ctr">
              <a:buNone/>
              <a:defRPr sz="1600"/>
            </a:lvl1pPr>
          </a:lstStyle>
          <a:p>
            <a:r>
              <a:rPr lang="sv-SE"/>
              <a:t>Foto</a:t>
            </a:r>
          </a:p>
        </p:txBody>
      </p:sp>
      <p:sp>
        <p:nvSpPr>
          <p:cNvPr id="8" name="Text Placeholder 21">
            <a:extLst>
              <a:ext uri="{FF2B5EF4-FFF2-40B4-BE49-F238E27FC236}">
                <a16:creationId xmlns:a16="http://schemas.microsoft.com/office/drawing/2014/main" id="{68234D40-BBF0-99E6-3F66-4AFF4060B869}"/>
              </a:ext>
            </a:extLst>
          </p:cNvPr>
          <p:cNvSpPr>
            <a:spLocks noGrp="1"/>
          </p:cNvSpPr>
          <p:nvPr>
            <p:ph type="body" sz="quarter" idx="17" hasCustomPrompt="1"/>
          </p:nvPr>
        </p:nvSpPr>
        <p:spPr>
          <a:xfrm>
            <a:off x="9995999" y="3978000"/>
            <a:ext cx="2196000" cy="2880000"/>
          </a:xfrm>
          <a:blipFill>
            <a:blip r:embed="rId2"/>
            <a:stretch>
              <a:fillRect/>
            </a:stretch>
          </a:blipFill>
        </p:spPr>
        <p:txBody>
          <a:bodyPr/>
          <a:lstStyle>
            <a:lvl1pPr marL="0" indent="0">
              <a:buNone/>
              <a:defRPr sz="2000">
                <a:solidFill>
                  <a:schemeClr val="bg1"/>
                </a:solidFill>
              </a:defRPr>
            </a:lvl1pPr>
          </a:lstStyle>
          <a:p>
            <a:pPr lvl="0"/>
            <a:r>
              <a:rPr lang="en-US"/>
              <a:t> </a:t>
            </a:r>
          </a:p>
        </p:txBody>
      </p:sp>
      <p:sp>
        <p:nvSpPr>
          <p:cNvPr id="2" name="Rubrik 1">
            <a:extLst>
              <a:ext uri="{FF2B5EF4-FFF2-40B4-BE49-F238E27FC236}">
                <a16:creationId xmlns:a16="http://schemas.microsoft.com/office/drawing/2014/main" id="{8462FAB2-3DCB-D6E2-125F-9A7D44900E0B}"/>
              </a:ext>
            </a:extLst>
          </p:cNvPr>
          <p:cNvSpPr>
            <a:spLocks noGrp="1"/>
          </p:cNvSpPr>
          <p:nvPr>
            <p:ph type="title" hasCustomPrompt="1"/>
          </p:nvPr>
        </p:nvSpPr>
        <p:spPr>
          <a:xfrm>
            <a:off x="793750" y="795339"/>
            <a:ext cx="6845300" cy="1020762"/>
          </a:xfrm>
        </p:spPr>
        <p:txBody>
          <a:bodyPr anchor="t" anchorCtr="0"/>
          <a:lstStyle>
            <a:lvl1pPr>
              <a:defRPr sz="4800"/>
            </a:lvl1pPr>
          </a:lstStyle>
          <a:p>
            <a:r>
              <a:rPr lang="sv-SE"/>
              <a:t>Rubrik</a:t>
            </a:r>
          </a:p>
        </p:txBody>
      </p:sp>
    </p:spTree>
    <p:extLst>
      <p:ext uri="{BB962C8B-B14F-4D97-AF65-F5344CB8AC3E}">
        <p14:creationId xmlns:p14="http://schemas.microsoft.com/office/powerpoint/2010/main" val="20044982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1) Avslutningsslide">
    <p:bg>
      <p:bgPr>
        <a:solidFill>
          <a:schemeClr val="accent4"/>
        </a:solidFill>
        <a:effectLst/>
      </p:bgPr>
    </p:bg>
    <p:spTree>
      <p:nvGrpSpPr>
        <p:cNvPr id="1" name=""/>
        <p:cNvGrpSpPr/>
        <p:nvPr/>
      </p:nvGrpSpPr>
      <p:grpSpPr>
        <a:xfrm>
          <a:off x="0" y="0"/>
          <a:ext cx="0" cy="0"/>
          <a:chOff x="0" y="0"/>
          <a:chExt cx="0" cy="0"/>
        </a:xfrm>
      </p:grpSpPr>
      <p:pic>
        <p:nvPicPr>
          <p:cNvPr id="2" name="Bild 1">
            <a:extLst>
              <a:ext uri="{FF2B5EF4-FFF2-40B4-BE49-F238E27FC236}">
                <a16:creationId xmlns:a16="http://schemas.microsoft.com/office/drawing/2014/main" id="{3BEBCA77-0068-DD94-36FA-A950207AF55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5891"/>
            <a:ext cx="7990612" cy="6903889"/>
          </a:xfrm>
          <a:prstGeom prst="rect">
            <a:avLst/>
          </a:prstGeom>
        </p:spPr>
      </p:pic>
      <p:pic>
        <p:nvPicPr>
          <p:cNvPr id="9" name="Bildobjekt 8">
            <a:extLst>
              <a:ext uri="{FF2B5EF4-FFF2-40B4-BE49-F238E27FC236}">
                <a16:creationId xmlns:a16="http://schemas.microsoft.com/office/drawing/2014/main" id="{273B2D96-5CC1-2463-946C-EDF08B8E4A79}"/>
              </a:ext>
            </a:extLst>
          </p:cNvPr>
          <p:cNvPicPr>
            <a:picLocks noChangeAspect="1"/>
          </p:cNvPicPr>
          <p:nvPr userDrawn="1"/>
        </p:nvPicPr>
        <p:blipFill>
          <a:blip r:embed="rId4"/>
          <a:stretch>
            <a:fillRect/>
          </a:stretch>
        </p:blipFill>
        <p:spPr>
          <a:xfrm>
            <a:off x="2975636" y="2153851"/>
            <a:ext cx="2040238" cy="2355275"/>
          </a:xfrm>
          <a:prstGeom prst="rect">
            <a:avLst/>
          </a:prstGeom>
        </p:spPr>
      </p:pic>
    </p:spTree>
    <p:extLst>
      <p:ext uri="{BB962C8B-B14F-4D97-AF65-F5344CB8AC3E}">
        <p14:creationId xmlns:p14="http://schemas.microsoft.com/office/powerpoint/2010/main" val="381636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57953213-C591-46CE-B167-643637BC9369}"/>
              </a:ext>
            </a:extLst>
          </p:cNvPr>
          <p:cNvSpPr>
            <a:spLocks noGrp="1"/>
          </p:cNvSpPr>
          <p:nvPr>
            <p:ph type="body" sz="quarter" idx="10" hasCustomPrompt="1"/>
          </p:nvPr>
        </p:nvSpPr>
        <p:spPr>
          <a:xfrm>
            <a:off x="0" y="0"/>
            <a:ext cx="12192000" cy="6858000"/>
          </a:xfrm>
          <a:prstGeom prst="rect">
            <a:avLst/>
          </a:prstGeom>
          <a:blipFill>
            <a:blip r:embed="rId2"/>
            <a:stretch>
              <a:fillRect/>
            </a:stretch>
          </a:blipFill>
        </p:spPr>
        <p:txBody>
          <a:bodyPr lIns="0" tIns="0" rIns="0" bIns="900000"/>
          <a:lstStyle>
            <a:lvl1pPr marL="0" indent="0">
              <a:buNone/>
              <a:defRPr sz="133"/>
            </a:lvl1pPr>
          </a:lstStyle>
          <a:p>
            <a:pPr lvl="0"/>
            <a:r>
              <a:rPr lang="sv-SE"/>
              <a:t>Skriv ditt innehåll här…</a:t>
            </a:r>
          </a:p>
        </p:txBody>
      </p:sp>
      <p:sp>
        <p:nvSpPr>
          <p:cNvPr id="10" name="Platshållare för text 9">
            <a:extLst>
              <a:ext uri="{FF2B5EF4-FFF2-40B4-BE49-F238E27FC236}">
                <a16:creationId xmlns:a16="http://schemas.microsoft.com/office/drawing/2014/main" id="{4F4643E5-BC5C-4E00-BAF1-B6BF63F0B21B}"/>
              </a:ext>
            </a:extLst>
          </p:cNvPr>
          <p:cNvSpPr>
            <a:spLocks noGrp="1"/>
          </p:cNvSpPr>
          <p:nvPr>
            <p:ph type="body" sz="quarter" idx="11" hasCustomPrompt="1"/>
          </p:nvPr>
        </p:nvSpPr>
        <p:spPr>
          <a:xfrm>
            <a:off x="609023" y="701819"/>
            <a:ext cx="9956800" cy="1035050"/>
          </a:xfrm>
          <a:prstGeom prst="rect">
            <a:avLst/>
          </a:prstGeom>
        </p:spPr>
        <p:txBody>
          <a:bodyPr/>
          <a:lstStyle>
            <a:lvl1pPr marL="0" indent="0">
              <a:buNone/>
              <a:defRPr sz="4400" b="1">
                <a:solidFill>
                  <a:schemeClr val="accent1"/>
                </a:solidFill>
                <a:latin typeface="+mj-lt"/>
              </a:defRPr>
            </a:lvl1pPr>
          </a:lstStyle>
          <a:p>
            <a:pPr lvl="0"/>
            <a:r>
              <a:rPr lang="sv-SE"/>
              <a:t>Skriv din rubrik här på </a:t>
            </a:r>
          </a:p>
          <a:p>
            <a:pPr lvl="0"/>
            <a:r>
              <a:rPr lang="sv-SE"/>
              <a:t>en eller två rader</a:t>
            </a:r>
          </a:p>
        </p:txBody>
      </p:sp>
    </p:spTree>
    <p:extLst>
      <p:ext uri="{BB962C8B-B14F-4D97-AF65-F5344CB8AC3E}">
        <p14:creationId xmlns:p14="http://schemas.microsoft.com/office/powerpoint/2010/main" val="3089080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Rubrikbild">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DFD6AEC0-02C2-4B82-832B-3D66A9B0774A}"/>
              </a:ext>
            </a:extLst>
          </p:cNvPr>
          <p:cNvSpPr>
            <a:spLocks noGrp="1"/>
          </p:cNvSpPr>
          <p:nvPr>
            <p:ph type="dt" sz="half" idx="10"/>
          </p:nvPr>
        </p:nvSpPr>
        <p:spPr/>
        <p:txBody>
          <a:bodyPr/>
          <a:lstStyle/>
          <a:p>
            <a:fld id="{C3C06C61-4A79-4642-8BF4-4E63ADF85E7E}" type="datetimeFigureOut">
              <a:rPr lang="sv-SE" smtClean="0"/>
              <a:t>2025-09-24</a:t>
            </a:fld>
            <a:endParaRPr lang="sv-SE"/>
          </a:p>
        </p:txBody>
      </p:sp>
      <p:sp>
        <p:nvSpPr>
          <p:cNvPr id="5" name="Platshållare för sidfot 4">
            <a:extLst>
              <a:ext uri="{FF2B5EF4-FFF2-40B4-BE49-F238E27FC236}">
                <a16:creationId xmlns:a16="http://schemas.microsoft.com/office/drawing/2014/main" id="{1EDFF23C-A6C6-4730-A5DA-2CC976C33E4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FC7E42E-4B0D-4DE1-A164-852FE9225514}"/>
              </a:ext>
            </a:extLst>
          </p:cNvPr>
          <p:cNvSpPr>
            <a:spLocks noGrp="1"/>
          </p:cNvSpPr>
          <p:nvPr>
            <p:ph type="sldNum" sz="quarter" idx="12"/>
          </p:nvPr>
        </p:nvSpPr>
        <p:spPr/>
        <p:txBody>
          <a:bodyPr/>
          <a:lstStyle/>
          <a:p>
            <a:fld id="{D4EF9FA2-F137-4B9A-A308-AEEF49F744D8}" type="slidenum">
              <a:rPr lang="sv-SE" smtClean="0"/>
              <a:t>‹#›</a:t>
            </a:fld>
            <a:endParaRPr lang="sv-SE"/>
          </a:p>
        </p:txBody>
      </p:sp>
      <p:sp>
        <p:nvSpPr>
          <p:cNvPr id="7" name="Rubrik 1">
            <a:extLst>
              <a:ext uri="{FF2B5EF4-FFF2-40B4-BE49-F238E27FC236}">
                <a16:creationId xmlns:a16="http://schemas.microsoft.com/office/drawing/2014/main" id="{C9181A07-A7A8-491B-A653-FECB90A9CA4A}"/>
              </a:ext>
            </a:extLst>
          </p:cNvPr>
          <p:cNvSpPr>
            <a:spLocks noGrp="1"/>
          </p:cNvSpPr>
          <p:nvPr>
            <p:ph type="ctrTitle"/>
          </p:nvPr>
        </p:nvSpPr>
        <p:spPr>
          <a:xfrm>
            <a:off x="977069" y="267784"/>
            <a:ext cx="9144000" cy="2387600"/>
          </a:xfrm>
        </p:spPr>
        <p:txBody>
          <a:bodyPr anchor="b"/>
          <a:lstStyle>
            <a:lvl1pPr algn="l">
              <a:defRPr sz="6000" b="1">
                <a:solidFill>
                  <a:schemeClr val="bg1"/>
                </a:solidFill>
              </a:defRPr>
            </a:lvl1pPr>
          </a:lstStyle>
          <a:p>
            <a:r>
              <a:rPr lang="sv-SE"/>
              <a:t>Klicka här för att ändra mall för rubrikformat</a:t>
            </a:r>
          </a:p>
        </p:txBody>
      </p:sp>
      <p:sp>
        <p:nvSpPr>
          <p:cNvPr id="8" name="Underrubrik 2">
            <a:extLst>
              <a:ext uri="{FF2B5EF4-FFF2-40B4-BE49-F238E27FC236}">
                <a16:creationId xmlns:a16="http://schemas.microsoft.com/office/drawing/2014/main" id="{F1875A3A-02DE-4C64-B0E3-64CB810D4FEC}"/>
              </a:ext>
            </a:extLst>
          </p:cNvPr>
          <p:cNvSpPr>
            <a:spLocks noGrp="1"/>
          </p:cNvSpPr>
          <p:nvPr>
            <p:ph type="subTitle" idx="1"/>
          </p:nvPr>
        </p:nvSpPr>
        <p:spPr>
          <a:xfrm>
            <a:off x="977069" y="2655384"/>
            <a:ext cx="9144000" cy="1655762"/>
          </a:xfrm>
        </p:spPr>
        <p:txBody>
          <a:bodyPr/>
          <a:lstStyle>
            <a:lvl1pPr marL="0" indent="0" algn="l">
              <a:buNone/>
              <a:defRPr sz="3200">
                <a:solidFill>
                  <a:schemeClr val="accent5"/>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27491309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2.pn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image" Target="../media/image14.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image" Target="../media/image13.png"/><Relationship Id="rId2" Type="http://schemas.openxmlformats.org/officeDocument/2006/relationships/slideLayout" Target="../slideLayouts/slideLayout39.xml"/><Relationship Id="rId16" Type="http://schemas.openxmlformats.org/officeDocument/2006/relationships/image" Target="../media/image12.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11.png"/><Relationship Id="rId10" Type="http://schemas.openxmlformats.org/officeDocument/2006/relationships/slideLayout" Target="../slideLayouts/slideLayout47.xml"/><Relationship Id="rId19" Type="http://schemas.openxmlformats.org/officeDocument/2006/relationships/image" Target="../media/image15.png"/><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3" Type="http://schemas.openxmlformats.org/officeDocument/2006/relationships/slideLayout" Target="../slideLayouts/slideLayout53.xml"/><Relationship Id="rId21" Type="http://schemas.openxmlformats.org/officeDocument/2006/relationships/slideLayout" Target="../slideLayouts/slideLayout71.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theme" Target="../theme/theme1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2.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2.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theme" Target="../theme/theme5.xml"/><Relationship Id="rId4"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2.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7.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pn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1.png"/><Relationship Id="rId5" Type="http://schemas.openxmlformats.org/officeDocument/2006/relationships/theme" Target="../theme/theme9.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2B9F750-F238-4928-B43F-CED9CDF5A2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859"/>
            <a:ext cx="12192000" cy="6856285"/>
          </a:xfrm>
          <a:prstGeom prst="rect">
            <a:avLst/>
          </a:prstGeom>
        </p:spPr>
      </p:pic>
      <p:pic>
        <p:nvPicPr>
          <p:cNvPr id="9" name="Bildobjekt 8">
            <a:extLst>
              <a:ext uri="{FF2B5EF4-FFF2-40B4-BE49-F238E27FC236}">
                <a16:creationId xmlns:a16="http://schemas.microsoft.com/office/drawing/2014/main" id="{85CB3132-A9DB-4126-816E-355F468BBF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35184" y="5429850"/>
            <a:ext cx="1056816" cy="1427295"/>
          </a:xfrm>
          <a:prstGeom prst="rect">
            <a:avLst/>
          </a:prstGeom>
        </p:spPr>
      </p:pic>
      <p:sp>
        <p:nvSpPr>
          <p:cNvPr id="4" name="textruta 3">
            <a:extLst>
              <a:ext uri="{FF2B5EF4-FFF2-40B4-BE49-F238E27FC236}">
                <a16:creationId xmlns:a16="http://schemas.microsoft.com/office/drawing/2014/main" id="{5B6BA174-F1B6-D54C-4568-A2B3012D92E4}"/>
              </a:ext>
            </a:extLst>
          </p:cNvPr>
          <p:cNvSpPr txBox="1"/>
          <p:nvPr userDrawn="1">
            <p:extLst>
              <p:ext uri="{1162E1C5-73C7-4A58-AE30-91384D911F3F}">
                <p184:classification xmlns:p184="http://schemas.microsoft.com/office/powerpoint/2018/4/main" val="ftr"/>
              </p:ext>
            </p:extLst>
          </p:nvPr>
        </p:nvSpPr>
        <p:spPr>
          <a:xfrm>
            <a:off x="63500" y="6672580"/>
            <a:ext cx="1236663"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cs typeface="Calibri" panose="020F0502020204030204" pitchFamily="34" charset="0"/>
              </a:rPr>
              <a:t>Informationsklassning: Intern</a:t>
            </a:r>
          </a:p>
        </p:txBody>
      </p:sp>
    </p:spTree>
    <p:extLst>
      <p:ext uri="{BB962C8B-B14F-4D97-AF65-F5344CB8AC3E}">
        <p14:creationId xmlns:p14="http://schemas.microsoft.com/office/powerpoint/2010/main" val="1953004100"/>
      </p:ext>
    </p:extLst>
  </p:cSld>
  <p:clrMap bg1="lt1" tx1="dk1" bg2="lt2" tx2="dk2" accent1="accent1" accent2="accent2" accent3="accent3" accent4="accent4" accent5="accent5" accent6="accent6" hlink="hlink" folHlink="folHlink"/>
  <p:sldLayoutIdLst>
    <p:sldLayoutId id="2147483693" r:id="rId1"/>
    <p:sldLayoutId id="2147483688" r:id="rId2"/>
    <p:sldLayoutId id="2147483683" r:id="rId3"/>
  </p:sldLayoutIdLst>
  <p:txStyles>
    <p:titleStyle>
      <a:lvl1pPr algn="l" defTabSz="914377" rtl="0" eaLnBrk="1" latinLnBrk="0" hangingPunct="1">
        <a:lnSpc>
          <a:spcPct val="90000"/>
        </a:lnSpc>
        <a:spcBef>
          <a:spcPts val="100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13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130000"/>
        </a:lnSpc>
        <a:spcBef>
          <a:spcPts val="10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130000"/>
        </a:lnSpc>
        <a:spcBef>
          <a:spcPts val="10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130000"/>
        </a:lnSpc>
        <a:spcBef>
          <a:spcPts val="10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ihandsfigur: Form 6">
            <a:extLst>
              <a:ext uri="{FF2B5EF4-FFF2-40B4-BE49-F238E27FC236}">
                <a16:creationId xmlns:a16="http://schemas.microsoft.com/office/drawing/2014/main" id="{B508F4A5-A088-4EC7-8AE6-178C90F9CD0A}"/>
              </a:ext>
            </a:extLst>
          </p:cNvPr>
          <p:cNvSpPr/>
          <p:nvPr/>
        </p:nvSpPr>
        <p:spPr>
          <a:xfrm>
            <a:off x="9842269" y="4497185"/>
            <a:ext cx="2352502" cy="2352502"/>
          </a:xfrm>
          <a:custGeom>
            <a:avLst/>
            <a:gdLst>
              <a:gd name="connsiteX0" fmla="*/ 2352502 w 2352502"/>
              <a:gd name="connsiteY0" fmla="*/ 0 h 2352502"/>
              <a:gd name="connsiteX1" fmla="*/ 0 w 2352502"/>
              <a:gd name="connsiteY1" fmla="*/ 2352502 h 2352502"/>
              <a:gd name="connsiteX2" fmla="*/ 2352502 w 2352502"/>
              <a:gd name="connsiteY2" fmla="*/ 2352502 h 2352502"/>
              <a:gd name="connsiteX3" fmla="*/ 2352502 w 2352502"/>
              <a:gd name="connsiteY3" fmla="*/ 0 h 2352502"/>
            </a:gdLst>
            <a:ahLst/>
            <a:cxnLst>
              <a:cxn ang="0">
                <a:pos x="connsiteX0" y="connsiteY0"/>
              </a:cxn>
              <a:cxn ang="0">
                <a:pos x="connsiteX1" y="connsiteY1"/>
              </a:cxn>
              <a:cxn ang="0">
                <a:pos x="connsiteX2" y="connsiteY2"/>
              </a:cxn>
              <a:cxn ang="0">
                <a:pos x="connsiteX3" y="connsiteY3"/>
              </a:cxn>
            </a:cxnLst>
            <a:rect l="l" t="t" r="r" b="b"/>
            <a:pathLst>
              <a:path w="2352502" h="2352502">
                <a:moveTo>
                  <a:pt x="2352502" y="0"/>
                </a:moveTo>
                <a:lnTo>
                  <a:pt x="0" y="2352502"/>
                </a:lnTo>
                <a:lnTo>
                  <a:pt x="2352502" y="2352502"/>
                </a:lnTo>
                <a:lnTo>
                  <a:pt x="235250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52B75087-25EF-46B3-98E9-55520D9E355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135184" y="5429848"/>
            <a:ext cx="1056816" cy="1427295"/>
          </a:xfrm>
          <a:prstGeom prst="rect">
            <a:avLst/>
          </a:prstGeom>
        </p:spPr>
      </p:pic>
      <p:sp>
        <p:nvSpPr>
          <p:cNvPr id="4" name="textruta 3">
            <a:extLst>
              <a:ext uri="{FF2B5EF4-FFF2-40B4-BE49-F238E27FC236}">
                <a16:creationId xmlns:a16="http://schemas.microsoft.com/office/drawing/2014/main" id="{5815B98D-5BAF-E6BA-E7A2-C2148C76F252}"/>
              </a:ext>
            </a:extLst>
          </p:cNvPr>
          <p:cNvSpPr txBox="1"/>
          <p:nvPr userDrawn="1">
            <p:extLst>
              <p:ext uri="{1162E1C5-73C7-4A58-AE30-91384D911F3F}">
                <p184:classification xmlns:p184="http://schemas.microsoft.com/office/powerpoint/2018/4/main" val="ftr"/>
              </p:ext>
            </p:extLst>
          </p:nvPr>
        </p:nvSpPr>
        <p:spPr>
          <a:xfrm>
            <a:off x="63500" y="6672580"/>
            <a:ext cx="1236663"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cs typeface="Calibri" panose="020F0502020204030204" pitchFamily="34" charset="0"/>
              </a:rPr>
              <a:t>Informationsklassning: Intern</a:t>
            </a:r>
          </a:p>
        </p:txBody>
      </p:sp>
    </p:spTree>
    <p:extLst>
      <p:ext uri="{BB962C8B-B14F-4D97-AF65-F5344CB8AC3E}">
        <p14:creationId xmlns:p14="http://schemas.microsoft.com/office/powerpoint/2010/main" val="1794572493"/>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Lst>
  <p:txStyles>
    <p:titleStyle>
      <a:lvl1pPr algn="l" defTabSz="914400" rtl="0" eaLnBrk="1" latinLnBrk="0" hangingPunct="1">
        <a:lnSpc>
          <a:spcPct val="90000"/>
        </a:lnSpc>
        <a:spcBef>
          <a:spcPts val="100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30000"/>
        </a:lnSpc>
        <a:spcBef>
          <a:spcPts val="1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30000"/>
        </a:lnSpc>
        <a:spcBef>
          <a:spcPts val="1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30000"/>
        </a:lnSpc>
        <a:spcBef>
          <a:spcPts val="1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2B9F750-F238-4928-B43F-CED9CDF5A2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857"/>
            <a:ext cx="12192000" cy="6856285"/>
          </a:xfrm>
          <a:prstGeom prst="rect">
            <a:avLst/>
          </a:prstGeom>
        </p:spPr>
      </p:pic>
      <p:pic>
        <p:nvPicPr>
          <p:cNvPr id="9" name="Bildobjekt 8">
            <a:extLst>
              <a:ext uri="{FF2B5EF4-FFF2-40B4-BE49-F238E27FC236}">
                <a16:creationId xmlns:a16="http://schemas.microsoft.com/office/drawing/2014/main" id="{85CB3132-A9DB-4126-816E-355F468BBF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35184" y="5429848"/>
            <a:ext cx="1056815" cy="1427295"/>
          </a:xfrm>
          <a:prstGeom prst="rect">
            <a:avLst/>
          </a:prstGeom>
        </p:spPr>
      </p:pic>
      <p:sp>
        <p:nvSpPr>
          <p:cNvPr id="4" name="textruta 3">
            <a:extLst>
              <a:ext uri="{FF2B5EF4-FFF2-40B4-BE49-F238E27FC236}">
                <a16:creationId xmlns:a16="http://schemas.microsoft.com/office/drawing/2014/main" id="{AAFCB591-73C6-1918-910E-E0DAFE8716FE}"/>
              </a:ext>
            </a:extLst>
          </p:cNvPr>
          <p:cNvSpPr txBox="1"/>
          <p:nvPr userDrawn="1">
            <p:extLst>
              <p:ext uri="{1162E1C5-73C7-4A58-AE30-91384D911F3F}">
                <p184:classification xmlns:p184="http://schemas.microsoft.com/office/powerpoint/2018/4/main" val="ftr"/>
              </p:ext>
            </p:extLst>
          </p:nvPr>
        </p:nvSpPr>
        <p:spPr>
          <a:xfrm>
            <a:off x="63500" y="6672580"/>
            <a:ext cx="1236663"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ea typeface="Calibri" panose="020F0502020204030204" pitchFamily="34" charset="0"/>
                <a:cs typeface="Calibri" panose="020F0502020204030204" pitchFamily="34" charset="0"/>
              </a:rPr>
              <a:t>Informationsklassning: Intern</a:t>
            </a:r>
          </a:p>
        </p:txBody>
      </p:sp>
    </p:spTree>
    <p:extLst>
      <p:ext uri="{BB962C8B-B14F-4D97-AF65-F5344CB8AC3E}">
        <p14:creationId xmlns:p14="http://schemas.microsoft.com/office/powerpoint/2010/main" val="479678555"/>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ubrikRect"/>
          <p:cNvSpPr>
            <a:spLocks noGrp="1" noChangeArrowheads="1"/>
          </p:cNvSpPr>
          <p:nvPr>
            <p:ph type="title"/>
          </p:nvPr>
        </p:nvSpPr>
        <p:spPr bwMode="auto">
          <a:xfrm>
            <a:off x="432000" y="302400"/>
            <a:ext cx="1041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814" tIns="39396" rIns="63814" bIns="39396"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432000" y="1598612"/>
            <a:ext cx="11339981" cy="4652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0195" tIns="39396" rIns="70195" bIns="39396"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11304000" y="6261101"/>
            <a:ext cx="595200" cy="298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6240" tIns="47275" rIns="96240" bIns="47275">
            <a:spAutoFit/>
          </a:bodyPr>
          <a:lstStyle/>
          <a:p>
            <a:pPr algn="r">
              <a:spcBef>
                <a:spcPct val="50000"/>
              </a:spcBef>
            </a:pPr>
            <a:fld id="{FE9CE125-4B7D-4DAD-AFDF-FC7D0B70E349}" type="slidenum">
              <a:rPr lang="sv-SE" sz="1320"/>
              <a:pPr algn="r">
                <a:spcBef>
                  <a:spcPct val="50000"/>
                </a:spcBef>
              </a:pPr>
              <a:t>‹#›</a:t>
            </a:fld>
            <a:endParaRPr lang="sv-SE" sz="1320" dirty="0"/>
          </a:p>
        </p:txBody>
      </p:sp>
      <p:sp>
        <p:nvSpPr>
          <p:cNvPr id="1038" name="Languagetext_Bildbakgrund"/>
          <p:cNvSpPr txBox="1">
            <a:spLocks noChangeArrowheads="1"/>
          </p:cNvSpPr>
          <p:nvPr/>
        </p:nvSpPr>
        <p:spPr bwMode="auto">
          <a:xfrm>
            <a:off x="2981908" y="6494464"/>
            <a:ext cx="3012923"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200" dirty="0"/>
              <a:t> </a:t>
            </a:r>
          </a:p>
        </p:txBody>
      </p:sp>
      <p:sp>
        <p:nvSpPr>
          <p:cNvPr id="10" name="DateText_Bildbakgrund"/>
          <p:cNvSpPr txBox="1">
            <a:spLocks noChangeArrowheads="1"/>
          </p:cNvSpPr>
          <p:nvPr userDrawn="1"/>
        </p:nvSpPr>
        <p:spPr bwMode="auto">
          <a:xfrm>
            <a:off x="3801601" y="6458400"/>
            <a:ext cx="7501292" cy="28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9775" rIns="95720" bIns="49775">
            <a:spAutoFit/>
          </a:bodyPr>
          <a:lstStyle/>
          <a:p>
            <a:pPr algn="r"/>
            <a:r>
              <a:rPr lang="sv-SE" sz="1200" dirty="0">
                <a:latin typeface="Times New Roman" pitchFamily="18" charset="0"/>
                <a:cs typeface="Times New Roman" pitchFamily="18" charset="0"/>
              </a:rPr>
              <a:t>2025-09-19</a:t>
            </a:r>
          </a:p>
        </p:txBody>
      </p:sp>
      <p:sp>
        <p:nvSpPr>
          <p:cNvPr id="2" name="Und_kort_ovan_linje">
            <a:extLst>
              <a:ext uri="{FF2B5EF4-FFF2-40B4-BE49-F238E27FC236}">
                <a16:creationId xmlns:a16="http://schemas.microsoft.com/office/drawing/2014/main" id="{8DC99661-66FD-3DFE-0A1B-A2CDDF069027}"/>
              </a:ext>
            </a:extLst>
          </p:cNvPr>
          <p:cNvSpPr txBox="1"/>
          <p:nvPr userDrawn="1"/>
        </p:nvSpPr>
        <p:spPr>
          <a:xfrm>
            <a:off x="2864630" y="6251040"/>
            <a:ext cx="8438263" cy="240066"/>
          </a:xfrm>
          <a:prstGeom prst="rect">
            <a:avLst/>
          </a:prstGeom>
          <a:noFill/>
        </p:spPr>
        <p:txBody>
          <a:bodyPr wrap="square" rtlCol="0">
            <a:spAutoFit/>
          </a:bodyPr>
          <a:lstStyle/>
          <a:p>
            <a:pPr algn="r"/>
            <a:r>
              <a:rPr lang="sv-SE" sz="960" b="0" baseline="0" dirty="0">
                <a:solidFill>
                  <a:srgbClr val="9B9B9B"/>
                </a:solidFill>
                <a:latin typeface="Arial" panose="020B0604020202020204" pitchFamily="34" charset="0"/>
                <a:cs typeface="Times New Roman" panose="02020603050405020304" pitchFamily="18" charset="0"/>
              </a:rPr>
              <a:t>Informationsklass Ej klassad</a:t>
            </a:r>
          </a:p>
        </p:txBody>
      </p:sp>
      <p:pic>
        <p:nvPicPr>
          <p:cNvPr id="3" name="Bildobjekt 3">
            <a:extLst>
              <a:ext uri="{FF2B5EF4-FFF2-40B4-BE49-F238E27FC236}">
                <a16:creationId xmlns:a16="http://schemas.microsoft.com/office/drawing/2014/main" id="{1D9D5006-FF96-FE71-8B2E-1B361496080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184496" y="526051"/>
            <a:ext cx="587485" cy="742709"/>
          </a:xfrm>
          <a:prstGeom prst="rect">
            <a:avLst/>
          </a:prstGeom>
        </p:spPr>
      </p:pic>
      <p:pic>
        <p:nvPicPr>
          <p:cNvPr id="7" name="EUCoFin_v_old" descr="A blue flag with yellow stars&#10;&#10;Description automatically generated" hidden="1">
            <a:extLst>
              <a:ext uri="{FF2B5EF4-FFF2-40B4-BE49-F238E27FC236}">
                <a16:creationId xmlns:a16="http://schemas.microsoft.com/office/drawing/2014/main" id="{7EA6AD77-D7E9-D97B-1877-940C2C7E636E}"/>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936001" y="483840"/>
            <a:ext cx="912255" cy="864000"/>
          </a:xfrm>
          <a:prstGeom prst="rect">
            <a:avLst/>
          </a:prstGeom>
        </p:spPr>
      </p:pic>
      <p:pic>
        <p:nvPicPr>
          <p:cNvPr id="9" name="EUFin_v_old" descr="A blue flag with yellow stars&#10;&#10;Description automatically generated" hidden="1">
            <a:extLst>
              <a:ext uri="{FF2B5EF4-FFF2-40B4-BE49-F238E27FC236}">
                <a16:creationId xmlns:a16="http://schemas.microsoft.com/office/drawing/2014/main" id="{2953D605-4E95-8DC6-E763-5B572FF59CB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9936427" y="483754"/>
            <a:ext cx="960000" cy="864000"/>
          </a:xfrm>
          <a:prstGeom prst="rect">
            <a:avLst/>
          </a:prstGeom>
        </p:spPr>
      </p:pic>
      <p:pic>
        <p:nvPicPr>
          <p:cNvPr id="12" name="EUFin_v" hidden="1">
            <a:extLst>
              <a:ext uri="{FF2B5EF4-FFF2-40B4-BE49-F238E27FC236}">
                <a16:creationId xmlns:a16="http://schemas.microsoft.com/office/drawing/2014/main" id="{2FB77DDD-F8BB-CE46-921A-CE1DABB04025}"/>
              </a:ext>
            </a:extLst>
          </p:cNvPr>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p:blipFill>
        <p:spPr bwMode="auto">
          <a:xfrm>
            <a:off x="9936264" y="488160"/>
            <a:ext cx="946939" cy="864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EUCoFin_v" hidden="1">
            <a:extLst>
              <a:ext uri="{FF2B5EF4-FFF2-40B4-BE49-F238E27FC236}">
                <a16:creationId xmlns:a16="http://schemas.microsoft.com/office/drawing/2014/main" id="{A7D81F9A-894B-619B-0791-E7B01C71AB54}"/>
              </a:ext>
            </a:extLst>
          </p:cNvPr>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p:blipFill>
        <p:spPr bwMode="auto">
          <a:xfrm>
            <a:off x="9936000" y="496983"/>
            <a:ext cx="912267" cy="863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006930"/>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Lst>
  <p:hf sldNum="0" hdr="0" ftr="0" dt="0"/>
  <p:txStyles>
    <p:titleStyle>
      <a:lvl1pPr algn="l" rtl="0" eaLnBrk="1" fontAlgn="base" hangingPunct="1">
        <a:spcBef>
          <a:spcPct val="0"/>
        </a:spcBef>
        <a:spcAft>
          <a:spcPct val="0"/>
        </a:spcAft>
        <a:defRPr sz="3360" b="1">
          <a:solidFill>
            <a:srgbClr val="165A9B"/>
          </a:solidFill>
          <a:latin typeface="+mj-lt"/>
          <a:ea typeface="+mj-ea"/>
          <a:cs typeface="+mj-cs"/>
        </a:defRPr>
      </a:lvl1pPr>
      <a:lvl2pPr algn="l" rtl="0" eaLnBrk="1" fontAlgn="base" hangingPunct="1">
        <a:spcBef>
          <a:spcPct val="0"/>
        </a:spcBef>
        <a:spcAft>
          <a:spcPct val="0"/>
        </a:spcAft>
        <a:defRPr sz="3360" b="1">
          <a:solidFill>
            <a:srgbClr val="1862A8"/>
          </a:solidFill>
          <a:latin typeface="Arial" charset="0"/>
        </a:defRPr>
      </a:lvl2pPr>
      <a:lvl3pPr algn="l" rtl="0" eaLnBrk="1" fontAlgn="base" hangingPunct="1">
        <a:spcBef>
          <a:spcPct val="0"/>
        </a:spcBef>
        <a:spcAft>
          <a:spcPct val="0"/>
        </a:spcAft>
        <a:defRPr sz="3360" b="1">
          <a:solidFill>
            <a:srgbClr val="1862A8"/>
          </a:solidFill>
          <a:latin typeface="Arial" charset="0"/>
        </a:defRPr>
      </a:lvl3pPr>
      <a:lvl4pPr algn="l" rtl="0" eaLnBrk="1" fontAlgn="base" hangingPunct="1">
        <a:spcBef>
          <a:spcPct val="0"/>
        </a:spcBef>
        <a:spcAft>
          <a:spcPct val="0"/>
        </a:spcAft>
        <a:defRPr sz="3360" b="1">
          <a:solidFill>
            <a:srgbClr val="1862A8"/>
          </a:solidFill>
          <a:latin typeface="Arial" charset="0"/>
        </a:defRPr>
      </a:lvl4pPr>
      <a:lvl5pPr algn="l" rtl="0" eaLnBrk="1" fontAlgn="base" hangingPunct="1">
        <a:spcBef>
          <a:spcPct val="0"/>
        </a:spcBef>
        <a:spcAft>
          <a:spcPct val="0"/>
        </a:spcAft>
        <a:defRPr sz="3360" b="1">
          <a:solidFill>
            <a:srgbClr val="1862A8"/>
          </a:solidFill>
          <a:latin typeface="Arial" charset="0"/>
        </a:defRPr>
      </a:lvl5pPr>
      <a:lvl6pPr marL="486259" algn="l" rtl="0" eaLnBrk="1" fontAlgn="base" hangingPunct="1">
        <a:spcBef>
          <a:spcPct val="0"/>
        </a:spcBef>
        <a:spcAft>
          <a:spcPct val="0"/>
        </a:spcAft>
        <a:defRPr sz="3360" b="1">
          <a:solidFill>
            <a:srgbClr val="1862A8"/>
          </a:solidFill>
          <a:latin typeface="Arial" charset="0"/>
        </a:defRPr>
      </a:lvl6pPr>
      <a:lvl7pPr marL="972520" algn="l" rtl="0" eaLnBrk="1" fontAlgn="base" hangingPunct="1">
        <a:spcBef>
          <a:spcPct val="0"/>
        </a:spcBef>
        <a:spcAft>
          <a:spcPct val="0"/>
        </a:spcAft>
        <a:defRPr sz="3360" b="1">
          <a:solidFill>
            <a:srgbClr val="1862A8"/>
          </a:solidFill>
          <a:latin typeface="Arial" charset="0"/>
        </a:defRPr>
      </a:lvl7pPr>
      <a:lvl8pPr marL="1458779" algn="l" rtl="0" eaLnBrk="1" fontAlgn="base" hangingPunct="1">
        <a:spcBef>
          <a:spcPct val="0"/>
        </a:spcBef>
        <a:spcAft>
          <a:spcPct val="0"/>
        </a:spcAft>
        <a:defRPr sz="3360" b="1">
          <a:solidFill>
            <a:srgbClr val="1862A8"/>
          </a:solidFill>
          <a:latin typeface="Arial" charset="0"/>
        </a:defRPr>
      </a:lvl8pPr>
      <a:lvl9pPr marL="1945038" algn="l" rtl="0" eaLnBrk="1" fontAlgn="base" hangingPunct="1">
        <a:spcBef>
          <a:spcPct val="0"/>
        </a:spcBef>
        <a:spcAft>
          <a:spcPct val="0"/>
        </a:spcAft>
        <a:defRPr sz="3360" b="1">
          <a:solidFill>
            <a:srgbClr val="1862A8"/>
          </a:solidFill>
          <a:latin typeface="Arial" charset="0"/>
        </a:defRPr>
      </a:lvl9pPr>
    </p:titleStyle>
    <p:bodyStyle>
      <a:lvl1pPr marL="202608" indent="-202608" algn="l" rtl="0" eaLnBrk="1" fontAlgn="base" hangingPunct="1">
        <a:spcBef>
          <a:spcPct val="20000"/>
        </a:spcBef>
        <a:spcAft>
          <a:spcPct val="0"/>
        </a:spcAft>
        <a:buSzPct val="100000"/>
        <a:buChar char="•"/>
        <a:defRPr sz="2520">
          <a:solidFill>
            <a:schemeClr val="tx1"/>
          </a:solidFill>
          <a:latin typeface="+mn-lt"/>
          <a:ea typeface="+mn-ea"/>
          <a:cs typeface="+mn-cs"/>
        </a:defRPr>
      </a:lvl1pPr>
      <a:lvl2pPr marL="709129" indent="-202608" algn="l" rtl="0" eaLnBrk="1" fontAlgn="base" hangingPunct="1">
        <a:spcBef>
          <a:spcPct val="20000"/>
        </a:spcBef>
        <a:spcAft>
          <a:spcPct val="0"/>
        </a:spcAft>
        <a:buSzPct val="100000"/>
        <a:buChar char="–"/>
        <a:defRPr sz="2160">
          <a:solidFill>
            <a:srgbClr val="4D4D4D"/>
          </a:solidFill>
          <a:latin typeface="+mn-lt"/>
        </a:defRPr>
      </a:lvl2pPr>
      <a:lvl3pPr marL="1256171" indent="-243130" algn="l" rtl="0" eaLnBrk="1" fontAlgn="base" hangingPunct="1">
        <a:spcBef>
          <a:spcPct val="20000"/>
        </a:spcBef>
        <a:spcAft>
          <a:spcPct val="0"/>
        </a:spcAft>
        <a:buSzPct val="100000"/>
        <a:buChar char="•"/>
        <a:defRPr sz="1680">
          <a:solidFill>
            <a:srgbClr val="4D4D4D"/>
          </a:solidFill>
          <a:latin typeface="+mn-lt"/>
        </a:defRPr>
      </a:lvl3pPr>
      <a:lvl4pPr marL="1701908" indent="-243130" algn="l" rtl="0" eaLnBrk="1" fontAlgn="base" hangingPunct="1">
        <a:spcBef>
          <a:spcPct val="20000"/>
        </a:spcBef>
        <a:spcAft>
          <a:spcPct val="0"/>
        </a:spcAft>
        <a:buSzPct val="100000"/>
        <a:buChar char="–"/>
        <a:defRPr sz="1440">
          <a:solidFill>
            <a:schemeClr val="tx1"/>
          </a:solidFill>
          <a:latin typeface="+mn-lt"/>
        </a:defRPr>
      </a:lvl4pPr>
      <a:lvl5pPr marL="2188169" indent="-243130" algn="l" rtl="0" eaLnBrk="1" fontAlgn="base" hangingPunct="1">
        <a:spcBef>
          <a:spcPct val="20000"/>
        </a:spcBef>
        <a:spcAft>
          <a:spcPct val="0"/>
        </a:spcAft>
        <a:buSzPct val="100000"/>
        <a:buChar char="»"/>
        <a:defRPr sz="1440">
          <a:solidFill>
            <a:schemeClr val="tx1"/>
          </a:solidFill>
          <a:latin typeface="+mn-lt"/>
        </a:defRPr>
      </a:lvl5pPr>
      <a:lvl6pPr marL="2674428" indent="-243130" algn="l" rtl="0" eaLnBrk="1" fontAlgn="base" hangingPunct="1">
        <a:spcBef>
          <a:spcPct val="20000"/>
        </a:spcBef>
        <a:spcAft>
          <a:spcPct val="0"/>
        </a:spcAft>
        <a:buSzPct val="100000"/>
        <a:buChar char="»"/>
        <a:defRPr sz="1440">
          <a:solidFill>
            <a:schemeClr val="tx1"/>
          </a:solidFill>
          <a:latin typeface="+mn-lt"/>
        </a:defRPr>
      </a:lvl6pPr>
      <a:lvl7pPr marL="3160687" indent="-243130" algn="l" rtl="0" eaLnBrk="1" fontAlgn="base" hangingPunct="1">
        <a:spcBef>
          <a:spcPct val="20000"/>
        </a:spcBef>
        <a:spcAft>
          <a:spcPct val="0"/>
        </a:spcAft>
        <a:buSzPct val="100000"/>
        <a:buChar char="»"/>
        <a:defRPr sz="1440">
          <a:solidFill>
            <a:schemeClr val="tx1"/>
          </a:solidFill>
          <a:latin typeface="+mn-lt"/>
        </a:defRPr>
      </a:lvl7pPr>
      <a:lvl8pPr marL="3646948" indent="-243130" algn="l" rtl="0" eaLnBrk="1" fontAlgn="base" hangingPunct="1">
        <a:spcBef>
          <a:spcPct val="20000"/>
        </a:spcBef>
        <a:spcAft>
          <a:spcPct val="0"/>
        </a:spcAft>
        <a:buSzPct val="100000"/>
        <a:buChar char="»"/>
        <a:defRPr sz="1440">
          <a:solidFill>
            <a:schemeClr val="tx1"/>
          </a:solidFill>
          <a:latin typeface="+mn-lt"/>
        </a:defRPr>
      </a:lvl8pPr>
      <a:lvl9pPr marL="4133207" indent="-243130" algn="l" rtl="0" eaLnBrk="1" fontAlgn="base" hangingPunct="1">
        <a:spcBef>
          <a:spcPct val="20000"/>
        </a:spcBef>
        <a:spcAft>
          <a:spcPct val="0"/>
        </a:spcAft>
        <a:buSzPct val="100000"/>
        <a:buChar char="»"/>
        <a:defRPr sz="1440">
          <a:solidFill>
            <a:schemeClr val="tx1"/>
          </a:solidFill>
          <a:latin typeface="+mn-lt"/>
        </a:defRPr>
      </a:lvl9pPr>
    </p:bodyStyle>
    <p:otherStyle>
      <a:defPPr>
        <a:defRPr lang="sv-SE"/>
      </a:defPPr>
      <a:lvl1pPr marL="0" algn="l" defTabSz="972520" rtl="0" eaLnBrk="1" latinLnBrk="0" hangingPunct="1">
        <a:defRPr sz="1920" kern="1200">
          <a:solidFill>
            <a:schemeClr val="tx1"/>
          </a:solidFill>
          <a:latin typeface="+mn-lt"/>
          <a:ea typeface="+mn-ea"/>
          <a:cs typeface="+mn-cs"/>
        </a:defRPr>
      </a:lvl1pPr>
      <a:lvl2pPr marL="486259" algn="l" defTabSz="972520" rtl="0" eaLnBrk="1" latinLnBrk="0" hangingPunct="1">
        <a:defRPr sz="1920" kern="1200">
          <a:solidFill>
            <a:schemeClr val="tx1"/>
          </a:solidFill>
          <a:latin typeface="+mn-lt"/>
          <a:ea typeface="+mn-ea"/>
          <a:cs typeface="+mn-cs"/>
        </a:defRPr>
      </a:lvl2pPr>
      <a:lvl3pPr marL="972520" algn="l" defTabSz="972520" rtl="0" eaLnBrk="1" latinLnBrk="0" hangingPunct="1">
        <a:defRPr sz="1920" kern="1200">
          <a:solidFill>
            <a:schemeClr val="tx1"/>
          </a:solidFill>
          <a:latin typeface="+mn-lt"/>
          <a:ea typeface="+mn-ea"/>
          <a:cs typeface="+mn-cs"/>
        </a:defRPr>
      </a:lvl3pPr>
      <a:lvl4pPr marL="1458779" algn="l" defTabSz="972520" rtl="0" eaLnBrk="1" latinLnBrk="0" hangingPunct="1">
        <a:defRPr sz="1920" kern="1200">
          <a:solidFill>
            <a:schemeClr val="tx1"/>
          </a:solidFill>
          <a:latin typeface="+mn-lt"/>
          <a:ea typeface="+mn-ea"/>
          <a:cs typeface="+mn-cs"/>
        </a:defRPr>
      </a:lvl4pPr>
      <a:lvl5pPr marL="1945038" algn="l" defTabSz="972520" rtl="0" eaLnBrk="1" latinLnBrk="0" hangingPunct="1">
        <a:defRPr sz="1920" kern="1200">
          <a:solidFill>
            <a:schemeClr val="tx1"/>
          </a:solidFill>
          <a:latin typeface="+mn-lt"/>
          <a:ea typeface="+mn-ea"/>
          <a:cs typeface="+mn-cs"/>
        </a:defRPr>
      </a:lvl5pPr>
      <a:lvl6pPr marL="2431298" algn="l" defTabSz="972520" rtl="0" eaLnBrk="1" latinLnBrk="0" hangingPunct="1">
        <a:defRPr sz="1920" kern="1200">
          <a:solidFill>
            <a:schemeClr val="tx1"/>
          </a:solidFill>
          <a:latin typeface="+mn-lt"/>
          <a:ea typeface="+mn-ea"/>
          <a:cs typeface="+mn-cs"/>
        </a:defRPr>
      </a:lvl6pPr>
      <a:lvl7pPr marL="2917558" algn="l" defTabSz="972520" rtl="0" eaLnBrk="1" latinLnBrk="0" hangingPunct="1">
        <a:defRPr sz="1920" kern="1200">
          <a:solidFill>
            <a:schemeClr val="tx1"/>
          </a:solidFill>
          <a:latin typeface="+mn-lt"/>
          <a:ea typeface="+mn-ea"/>
          <a:cs typeface="+mn-cs"/>
        </a:defRPr>
      </a:lvl7pPr>
      <a:lvl8pPr marL="3403818" algn="l" defTabSz="972520" rtl="0" eaLnBrk="1" latinLnBrk="0" hangingPunct="1">
        <a:defRPr sz="1920" kern="1200">
          <a:solidFill>
            <a:schemeClr val="tx1"/>
          </a:solidFill>
          <a:latin typeface="+mn-lt"/>
          <a:ea typeface="+mn-ea"/>
          <a:cs typeface="+mn-cs"/>
        </a:defRPr>
      </a:lvl8pPr>
      <a:lvl9pPr marL="3890077" algn="l" defTabSz="972520" rtl="0" eaLnBrk="1" latinLnBrk="0" hangingPunct="1">
        <a:defRPr sz="192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00">
          <p15:clr>
            <a:srgbClr val="F26B43"/>
          </p15:clr>
        </p15:guide>
        <p15:guide id="2" pos="288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D405618C-7D36-2183-602A-4207519524EE}"/>
              </a:ext>
            </a:extLst>
          </p:cNvPr>
          <p:cNvSpPr>
            <a:spLocks noGrp="1"/>
          </p:cNvSpPr>
          <p:nvPr>
            <p:ph type="title"/>
          </p:nvPr>
        </p:nvSpPr>
        <p:spPr>
          <a:xfrm>
            <a:off x="702934" y="260557"/>
            <a:ext cx="4910466" cy="1325563"/>
          </a:xfrm>
          <a:prstGeom prst="rect">
            <a:avLst/>
          </a:prstGeom>
        </p:spPr>
        <p:txBody>
          <a:bodyPr vert="horz" lIns="91440" tIns="45720" rIns="91440" bIns="45720" rtlCol="0" anchor="b" anchorCtr="0">
            <a:noAutofit/>
          </a:bodyPr>
          <a:lstStyle/>
          <a:p>
            <a:r>
              <a:rPr lang="sv-SE"/>
              <a:t>Rubrik</a:t>
            </a:r>
          </a:p>
        </p:txBody>
      </p:sp>
      <p:sp>
        <p:nvSpPr>
          <p:cNvPr id="3" name="Platshållare för text 2">
            <a:extLst>
              <a:ext uri="{FF2B5EF4-FFF2-40B4-BE49-F238E27FC236}">
                <a16:creationId xmlns:a16="http://schemas.microsoft.com/office/drawing/2014/main" id="{83ACB127-8C27-467C-EBD0-8E44E21B7265}"/>
              </a:ext>
            </a:extLst>
          </p:cNvPr>
          <p:cNvSpPr>
            <a:spLocks noGrp="1"/>
          </p:cNvSpPr>
          <p:nvPr>
            <p:ph type="body" idx="1"/>
          </p:nvPr>
        </p:nvSpPr>
        <p:spPr>
          <a:xfrm>
            <a:off x="702934" y="1825625"/>
            <a:ext cx="4910466" cy="3844925"/>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EF8B936-CEAF-2482-AF2D-A3AAD6638EB7}"/>
              </a:ext>
            </a:extLst>
          </p:cNvPr>
          <p:cNvSpPr>
            <a:spLocks noGrp="1"/>
          </p:cNvSpPr>
          <p:nvPr>
            <p:ph type="dt" sz="half" idx="2"/>
          </p:nvPr>
        </p:nvSpPr>
        <p:spPr>
          <a:xfrm>
            <a:off x="661481" y="6534150"/>
            <a:ext cx="1006175" cy="187325"/>
          </a:xfrm>
          <a:prstGeom prst="rect">
            <a:avLst/>
          </a:prstGeom>
        </p:spPr>
        <p:txBody>
          <a:bodyPr vert="horz" lIns="91440" tIns="45720" rIns="91440" bIns="45720" rtlCol="0" anchor="ctr"/>
          <a:lstStyle>
            <a:lvl1pPr algn="l">
              <a:defRPr sz="1000">
                <a:solidFill>
                  <a:schemeClr val="tx1">
                    <a:tint val="82000"/>
                  </a:schemeClr>
                </a:solidFill>
              </a:defRPr>
            </a:lvl1pPr>
          </a:lstStyle>
          <a:p>
            <a:fld id="{24309D7B-F4E3-488C-B290-257EC8B6B736}" type="datetimeFigureOut">
              <a:rPr lang="sv-SE" smtClean="0"/>
              <a:pPr/>
              <a:t>2025-09-24</a:t>
            </a:fld>
            <a:endParaRPr lang="sv-SE"/>
          </a:p>
        </p:txBody>
      </p:sp>
      <p:sp>
        <p:nvSpPr>
          <p:cNvPr id="5" name="Platshållare för sidfot 4">
            <a:extLst>
              <a:ext uri="{FF2B5EF4-FFF2-40B4-BE49-F238E27FC236}">
                <a16:creationId xmlns:a16="http://schemas.microsoft.com/office/drawing/2014/main" id="{64C9E224-473B-2969-7254-68F73D3D684C}"/>
              </a:ext>
            </a:extLst>
          </p:cNvPr>
          <p:cNvSpPr>
            <a:spLocks noGrp="1"/>
          </p:cNvSpPr>
          <p:nvPr>
            <p:ph type="ftr" sz="quarter" idx="3"/>
          </p:nvPr>
        </p:nvSpPr>
        <p:spPr>
          <a:xfrm>
            <a:off x="1741358" y="6534150"/>
            <a:ext cx="2946297" cy="187325"/>
          </a:xfrm>
          <a:prstGeom prst="rect">
            <a:avLst/>
          </a:prstGeom>
        </p:spPr>
        <p:txBody>
          <a:bodyPr vert="horz" lIns="91440" tIns="45720" rIns="91440" bIns="45720" rtlCol="0" anchor="ctr"/>
          <a:lstStyle>
            <a:lvl1pPr algn="l">
              <a:defRPr sz="10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DA766C1B-CFD3-7CF6-9E39-A40CD4C14683}"/>
              </a:ext>
            </a:extLst>
          </p:cNvPr>
          <p:cNvSpPr>
            <a:spLocks noGrp="1"/>
          </p:cNvSpPr>
          <p:nvPr>
            <p:ph type="sldNum" sz="quarter" idx="4"/>
          </p:nvPr>
        </p:nvSpPr>
        <p:spPr>
          <a:xfrm>
            <a:off x="194552" y="6534150"/>
            <a:ext cx="421127" cy="187325"/>
          </a:xfrm>
          <a:prstGeom prst="rect">
            <a:avLst/>
          </a:prstGeom>
        </p:spPr>
        <p:txBody>
          <a:bodyPr vert="horz" lIns="91440" tIns="45720" rIns="91440" bIns="45720" rtlCol="0" anchor="ctr"/>
          <a:lstStyle>
            <a:lvl1pPr algn="r">
              <a:defRPr sz="1000">
                <a:solidFill>
                  <a:schemeClr val="tx1">
                    <a:tint val="82000"/>
                  </a:schemeClr>
                </a:solidFill>
              </a:defRPr>
            </a:lvl1pPr>
          </a:lstStyle>
          <a:p>
            <a:fld id="{2919A380-61FE-40F3-A91A-28E6E6BB9CEB}" type="slidenum">
              <a:rPr lang="sv-SE" smtClean="0"/>
              <a:pPr/>
              <a:t>‹#›</a:t>
            </a:fld>
            <a:endParaRPr lang="sv-SE"/>
          </a:p>
        </p:txBody>
      </p:sp>
      <p:sp>
        <p:nvSpPr>
          <p:cNvPr id="8" name="textruta 7">
            <a:extLst>
              <a:ext uri="{FF2B5EF4-FFF2-40B4-BE49-F238E27FC236}">
                <a16:creationId xmlns:a16="http://schemas.microsoft.com/office/drawing/2014/main" id="{74122A09-795C-CBAC-7C75-5809AA853970}"/>
              </a:ext>
            </a:extLst>
          </p:cNvPr>
          <p:cNvSpPr txBox="1"/>
          <p:nvPr>
            <p:extLst>
              <p:ext uri="{1162E1C5-73C7-4A58-AE30-91384D911F3F}">
                <p184:classification xmlns:p184="http://schemas.microsoft.com/office/powerpoint/2018/4/main" val="ftr"/>
              </p:ext>
            </p:extLst>
          </p:nvPr>
        </p:nvSpPr>
        <p:spPr>
          <a:xfrm>
            <a:off x="63500" y="6672580"/>
            <a:ext cx="1263650"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cs typeface="Calibri" panose="020F0502020204030204" pitchFamily="34" charset="0"/>
              </a:rPr>
              <a:t>Informationsklassning: Öppen</a:t>
            </a:r>
          </a:p>
        </p:txBody>
      </p:sp>
    </p:spTree>
    <p:extLst>
      <p:ext uri="{BB962C8B-B14F-4D97-AF65-F5344CB8AC3E}">
        <p14:creationId xmlns:p14="http://schemas.microsoft.com/office/powerpoint/2010/main" val="266994870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 id="2147483823" r:id="rId19"/>
    <p:sldLayoutId id="2147483824" r:id="rId20"/>
    <p:sldLayoutId id="2147483825" r:id="rId21"/>
  </p:sldLayoutIdLst>
  <p:txStyles>
    <p:titleStyle>
      <a:lvl1pPr algn="l" defTabSz="914400" rtl="0" eaLnBrk="1" latinLnBrk="0" hangingPunct="1">
        <a:lnSpc>
          <a:spcPct val="90000"/>
        </a:lnSpc>
        <a:spcBef>
          <a:spcPct val="0"/>
        </a:spcBef>
        <a:buNone/>
        <a:defRPr sz="28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482600" indent="-2349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717550" indent="-2159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927100" indent="-1905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111250" indent="-17145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ihandsfigur: Form 6">
            <a:extLst>
              <a:ext uri="{FF2B5EF4-FFF2-40B4-BE49-F238E27FC236}">
                <a16:creationId xmlns:a16="http://schemas.microsoft.com/office/drawing/2014/main" id="{B508F4A5-A088-4EC7-8AE6-178C90F9CD0A}"/>
              </a:ext>
            </a:extLst>
          </p:cNvPr>
          <p:cNvSpPr/>
          <p:nvPr/>
        </p:nvSpPr>
        <p:spPr>
          <a:xfrm>
            <a:off x="9842270" y="4497185"/>
            <a:ext cx="2352503" cy="2352502"/>
          </a:xfrm>
          <a:custGeom>
            <a:avLst/>
            <a:gdLst>
              <a:gd name="connsiteX0" fmla="*/ 2352502 w 2352502"/>
              <a:gd name="connsiteY0" fmla="*/ 0 h 2352502"/>
              <a:gd name="connsiteX1" fmla="*/ 0 w 2352502"/>
              <a:gd name="connsiteY1" fmla="*/ 2352502 h 2352502"/>
              <a:gd name="connsiteX2" fmla="*/ 2352502 w 2352502"/>
              <a:gd name="connsiteY2" fmla="*/ 2352502 h 2352502"/>
              <a:gd name="connsiteX3" fmla="*/ 2352502 w 2352502"/>
              <a:gd name="connsiteY3" fmla="*/ 0 h 2352502"/>
            </a:gdLst>
            <a:ahLst/>
            <a:cxnLst>
              <a:cxn ang="0">
                <a:pos x="connsiteX0" y="connsiteY0"/>
              </a:cxn>
              <a:cxn ang="0">
                <a:pos x="connsiteX1" y="connsiteY1"/>
              </a:cxn>
              <a:cxn ang="0">
                <a:pos x="connsiteX2" y="connsiteY2"/>
              </a:cxn>
              <a:cxn ang="0">
                <a:pos x="connsiteX3" y="connsiteY3"/>
              </a:cxn>
            </a:cxnLst>
            <a:rect l="l" t="t" r="r" b="b"/>
            <a:pathLst>
              <a:path w="2352502" h="2352502">
                <a:moveTo>
                  <a:pt x="2352502" y="0"/>
                </a:moveTo>
                <a:lnTo>
                  <a:pt x="0" y="2352502"/>
                </a:lnTo>
                <a:lnTo>
                  <a:pt x="2352502" y="2352502"/>
                </a:lnTo>
                <a:lnTo>
                  <a:pt x="2352502"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pic>
        <p:nvPicPr>
          <p:cNvPr id="3" name="Bildobjekt 2">
            <a:extLst>
              <a:ext uri="{FF2B5EF4-FFF2-40B4-BE49-F238E27FC236}">
                <a16:creationId xmlns:a16="http://schemas.microsoft.com/office/drawing/2014/main" id="{52B75087-25EF-46B3-98E9-55520D9E355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135184" y="5429850"/>
            <a:ext cx="1056816" cy="1427295"/>
          </a:xfrm>
          <a:prstGeom prst="rect">
            <a:avLst/>
          </a:prstGeom>
        </p:spPr>
      </p:pic>
      <p:sp>
        <p:nvSpPr>
          <p:cNvPr id="4" name="textruta 3">
            <a:extLst>
              <a:ext uri="{FF2B5EF4-FFF2-40B4-BE49-F238E27FC236}">
                <a16:creationId xmlns:a16="http://schemas.microsoft.com/office/drawing/2014/main" id="{006EFF46-F556-43BA-FD17-95774A234B3F}"/>
              </a:ext>
            </a:extLst>
          </p:cNvPr>
          <p:cNvSpPr txBox="1"/>
          <p:nvPr userDrawn="1">
            <p:extLst>
              <p:ext uri="{1162E1C5-73C7-4A58-AE30-91384D911F3F}">
                <p184:classification xmlns:p184="http://schemas.microsoft.com/office/powerpoint/2018/4/main" val="ftr"/>
              </p:ext>
            </p:extLst>
          </p:nvPr>
        </p:nvSpPr>
        <p:spPr>
          <a:xfrm>
            <a:off x="63500" y="6672580"/>
            <a:ext cx="1236663"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cs typeface="Calibri" panose="020F0502020204030204" pitchFamily="34" charset="0"/>
              </a:rPr>
              <a:t>Informationsklassning: Intern</a:t>
            </a:r>
          </a:p>
        </p:txBody>
      </p:sp>
    </p:spTree>
    <p:extLst>
      <p:ext uri="{BB962C8B-B14F-4D97-AF65-F5344CB8AC3E}">
        <p14:creationId xmlns:p14="http://schemas.microsoft.com/office/powerpoint/2010/main" val="28808260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95" r:id="rId3"/>
    <p:sldLayoutId id="2147483784" r:id="rId4"/>
    <p:sldLayoutId id="2147483785" r:id="rId5"/>
  </p:sldLayoutIdLst>
  <p:txStyles>
    <p:titleStyle>
      <a:lvl1pPr algn="l" defTabSz="914377" rtl="0" eaLnBrk="1" latinLnBrk="0" hangingPunct="1">
        <a:lnSpc>
          <a:spcPct val="90000"/>
        </a:lnSpc>
        <a:spcBef>
          <a:spcPts val="100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13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130000"/>
        </a:lnSpc>
        <a:spcBef>
          <a:spcPts val="10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130000"/>
        </a:lnSpc>
        <a:spcBef>
          <a:spcPts val="10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130000"/>
        </a:lnSpc>
        <a:spcBef>
          <a:spcPts val="10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2B9F750-F238-4928-B43F-CED9CDF5A2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859"/>
            <a:ext cx="12192000" cy="6856285"/>
          </a:xfrm>
          <a:prstGeom prst="rect">
            <a:avLst/>
          </a:prstGeom>
        </p:spPr>
      </p:pic>
      <p:pic>
        <p:nvPicPr>
          <p:cNvPr id="9" name="Bildobjekt 8">
            <a:extLst>
              <a:ext uri="{FF2B5EF4-FFF2-40B4-BE49-F238E27FC236}">
                <a16:creationId xmlns:a16="http://schemas.microsoft.com/office/drawing/2014/main" id="{85CB3132-A9DB-4126-816E-355F468BBF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35186" y="5429850"/>
            <a:ext cx="1056815" cy="1427295"/>
          </a:xfrm>
          <a:prstGeom prst="rect">
            <a:avLst/>
          </a:prstGeom>
        </p:spPr>
      </p:pic>
      <p:sp>
        <p:nvSpPr>
          <p:cNvPr id="4" name="textruta 3">
            <a:extLst>
              <a:ext uri="{FF2B5EF4-FFF2-40B4-BE49-F238E27FC236}">
                <a16:creationId xmlns:a16="http://schemas.microsoft.com/office/drawing/2014/main" id="{84C75D19-D12E-E8AB-0BE4-B6CAFBFA5625}"/>
              </a:ext>
            </a:extLst>
          </p:cNvPr>
          <p:cNvSpPr txBox="1"/>
          <p:nvPr userDrawn="1">
            <p:extLst>
              <p:ext uri="{1162E1C5-73C7-4A58-AE30-91384D911F3F}">
                <p184:classification xmlns:p184="http://schemas.microsoft.com/office/powerpoint/2018/4/main" val="ftr"/>
              </p:ext>
            </p:extLst>
          </p:nvPr>
        </p:nvSpPr>
        <p:spPr>
          <a:xfrm>
            <a:off x="63500" y="6672580"/>
            <a:ext cx="1236663"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cs typeface="Calibri" panose="020F0502020204030204" pitchFamily="34" charset="0"/>
              </a:rPr>
              <a:t>Informationsklassning: Intern</a:t>
            </a:r>
          </a:p>
        </p:txBody>
      </p:sp>
    </p:spTree>
    <p:extLst>
      <p:ext uri="{BB962C8B-B14F-4D97-AF65-F5344CB8AC3E}">
        <p14:creationId xmlns:p14="http://schemas.microsoft.com/office/powerpoint/2010/main" val="2517640750"/>
      </p:ext>
    </p:extLst>
  </p:cSld>
  <p:clrMap bg1="lt1" tx1="dk1" bg2="lt2" tx2="dk2" accent1="accent1" accent2="accent2" accent3="accent3" accent4="accent4" accent5="accent5" accent6="accent6" hlink="hlink" folHlink="folHlink"/>
  <p:sldLayoutIdLst>
    <p:sldLayoutId id="2147483664" r:id="rId1"/>
    <p:sldLayoutId id="2147483689" r:id="rId2"/>
    <p:sldLayoutId id="2147483661" r:id="rId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ihandsfigur: Form 6">
            <a:extLst>
              <a:ext uri="{FF2B5EF4-FFF2-40B4-BE49-F238E27FC236}">
                <a16:creationId xmlns:a16="http://schemas.microsoft.com/office/drawing/2014/main" id="{B508F4A5-A088-4EC7-8AE6-178C90F9CD0A}"/>
              </a:ext>
            </a:extLst>
          </p:cNvPr>
          <p:cNvSpPr/>
          <p:nvPr/>
        </p:nvSpPr>
        <p:spPr>
          <a:xfrm>
            <a:off x="9842270" y="4497185"/>
            <a:ext cx="2352503" cy="2352502"/>
          </a:xfrm>
          <a:custGeom>
            <a:avLst/>
            <a:gdLst>
              <a:gd name="connsiteX0" fmla="*/ 2352502 w 2352502"/>
              <a:gd name="connsiteY0" fmla="*/ 0 h 2352502"/>
              <a:gd name="connsiteX1" fmla="*/ 0 w 2352502"/>
              <a:gd name="connsiteY1" fmla="*/ 2352502 h 2352502"/>
              <a:gd name="connsiteX2" fmla="*/ 2352502 w 2352502"/>
              <a:gd name="connsiteY2" fmla="*/ 2352502 h 2352502"/>
              <a:gd name="connsiteX3" fmla="*/ 2352502 w 2352502"/>
              <a:gd name="connsiteY3" fmla="*/ 0 h 2352502"/>
            </a:gdLst>
            <a:ahLst/>
            <a:cxnLst>
              <a:cxn ang="0">
                <a:pos x="connsiteX0" y="connsiteY0"/>
              </a:cxn>
              <a:cxn ang="0">
                <a:pos x="connsiteX1" y="connsiteY1"/>
              </a:cxn>
              <a:cxn ang="0">
                <a:pos x="connsiteX2" y="connsiteY2"/>
              </a:cxn>
              <a:cxn ang="0">
                <a:pos x="connsiteX3" y="connsiteY3"/>
              </a:cxn>
            </a:cxnLst>
            <a:rect l="l" t="t" r="r" b="b"/>
            <a:pathLst>
              <a:path w="2352502" h="2352502">
                <a:moveTo>
                  <a:pt x="2352502" y="0"/>
                </a:moveTo>
                <a:lnTo>
                  <a:pt x="0" y="2352502"/>
                </a:lnTo>
                <a:lnTo>
                  <a:pt x="2352502" y="2352502"/>
                </a:lnTo>
                <a:lnTo>
                  <a:pt x="2352502" y="0"/>
                </a:lnTo>
                <a:close/>
              </a:path>
            </a:pathLst>
          </a:custGeom>
          <a:solidFill>
            <a:srgbClr val="FACC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pic>
        <p:nvPicPr>
          <p:cNvPr id="3" name="Bildobjekt 2">
            <a:extLst>
              <a:ext uri="{FF2B5EF4-FFF2-40B4-BE49-F238E27FC236}">
                <a16:creationId xmlns:a16="http://schemas.microsoft.com/office/drawing/2014/main" id="{5012F45F-5B5C-45AF-8C1B-B68BE83A7E7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135186" y="5429850"/>
            <a:ext cx="1056815" cy="1427295"/>
          </a:xfrm>
          <a:prstGeom prst="rect">
            <a:avLst/>
          </a:prstGeom>
        </p:spPr>
      </p:pic>
      <p:sp>
        <p:nvSpPr>
          <p:cNvPr id="4" name="textruta 3">
            <a:extLst>
              <a:ext uri="{FF2B5EF4-FFF2-40B4-BE49-F238E27FC236}">
                <a16:creationId xmlns:a16="http://schemas.microsoft.com/office/drawing/2014/main" id="{4A166DB1-8D7B-2BAE-4C52-68FC957C86C1}"/>
              </a:ext>
            </a:extLst>
          </p:cNvPr>
          <p:cNvSpPr txBox="1"/>
          <p:nvPr userDrawn="1">
            <p:extLst>
              <p:ext uri="{1162E1C5-73C7-4A58-AE30-91384D911F3F}">
                <p184:classification xmlns:p184="http://schemas.microsoft.com/office/powerpoint/2018/4/main" val="ftr"/>
              </p:ext>
            </p:extLst>
          </p:nvPr>
        </p:nvSpPr>
        <p:spPr>
          <a:xfrm>
            <a:off x="63500" y="6672580"/>
            <a:ext cx="1236663"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cs typeface="Calibri" panose="020F0502020204030204" pitchFamily="34" charset="0"/>
              </a:rPr>
              <a:t>Informationsklassning: Intern</a:t>
            </a:r>
          </a:p>
        </p:txBody>
      </p:sp>
    </p:spTree>
    <p:extLst>
      <p:ext uri="{BB962C8B-B14F-4D97-AF65-F5344CB8AC3E}">
        <p14:creationId xmlns:p14="http://schemas.microsoft.com/office/powerpoint/2010/main" val="2875313849"/>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2B9F750-F238-4928-B43F-CED9CDF5A2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859"/>
            <a:ext cx="12192000" cy="6856285"/>
          </a:xfrm>
          <a:prstGeom prst="rect">
            <a:avLst/>
          </a:prstGeom>
        </p:spPr>
      </p:pic>
      <p:pic>
        <p:nvPicPr>
          <p:cNvPr id="9" name="Bildobjekt 8">
            <a:extLst>
              <a:ext uri="{FF2B5EF4-FFF2-40B4-BE49-F238E27FC236}">
                <a16:creationId xmlns:a16="http://schemas.microsoft.com/office/drawing/2014/main" id="{85CB3132-A9DB-4126-816E-355F468BBF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35186" y="5429850"/>
            <a:ext cx="1056815" cy="1427295"/>
          </a:xfrm>
          <a:prstGeom prst="rect">
            <a:avLst/>
          </a:prstGeom>
        </p:spPr>
      </p:pic>
      <p:sp>
        <p:nvSpPr>
          <p:cNvPr id="4" name="textruta 3">
            <a:extLst>
              <a:ext uri="{FF2B5EF4-FFF2-40B4-BE49-F238E27FC236}">
                <a16:creationId xmlns:a16="http://schemas.microsoft.com/office/drawing/2014/main" id="{6FC7FE8B-4E55-9426-36EA-DED701E125A9}"/>
              </a:ext>
            </a:extLst>
          </p:cNvPr>
          <p:cNvSpPr txBox="1"/>
          <p:nvPr userDrawn="1">
            <p:extLst>
              <p:ext uri="{1162E1C5-73C7-4A58-AE30-91384D911F3F}">
                <p184:classification xmlns:p184="http://schemas.microsoft.com/office/powerpoint/2018/4/main" val="ftr"/>
              </p:ext>
            </p:extLst>
          </p:nvPr>
        </p:nvSpPr>
        <p:spPr>
          <a:xfrm>
            <a:off x="63500" y="6672580"/>
            <a:ext cx="1236663"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cs typeface="Calibri" panose="020F0502020204030204" pitchFamily="34" charset="0"/>
              </a:rPr>
              <a:t>Informationsklassning: Intern</a:t>
            </a:r>
          </a:p>
        </p:txBody>
      </p:sp>
    </p:spTree>
    <p:extLst>
      <p:ext uri="{BB962C8B-B14F-4D97-AF65-F5344CB8AC3E}">
        <p14:creationId xmlns:p14="http://schemas.microsoft.com/office/powerpoint/2010/main" val="2114041541"/>
      </p:ext>
    </p:extLst>
  </p:cSld>
  <p:clrMap bg1="lt1" tx1="dk1" bg2="lt2" tx2="dk2" accent1="accent1" accent2="accent2" accent3="accent3" accent4="accent4" accent5="accent5" accent6="accent6" hlink="hlink" folHlink="folHlink"/>
  <p:sldLayoutIdLst>
    <p:sldLayoutId id="2147483692" r:id="rId1"/>
    <p:sldLayoutId id="2147483690" r:id="rId2"/>
    <p:sldLayoutId id="2147483670" r:id="rId3"/>
    <p:sldLayoutId id="2147483698" r:id="rId4"/>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ihandsfigur: Form 6">
            <a:extLst>
              <a:ext uri="{FF2B5EF4-FFF2-40B4-BE49-F238E27FC236}">
                <a16:creationId xmlns:a16="http://schemas.microsoft.com/office/drawing/2014/main" id="{B508F4A5-A088-4EC7-8AE6-178C90F9CD0A}"/>
              </a:ext>
            </a:extLst>
          </p:cNvPr>
          <p:cNvSpPr/>
          <p:nvPr/>
        </p:nvSpPr>
        <p:spPr>
          <a:xfrm>
            <a:off x="9842270" y="4497185"/>
            <a:ext cx="2352503" cy="2352502"/>
          </a:xfrm>
          <a:custGeom>
            <a:avLst/>
            <a:gdLst>
              <a:gd name="connsiteX0" fmla="*/ 2352502 w 2352502"/>
              <a:gd name="connsiteY0" fmla="*/ 0 h 2352502"/>
              <a:gd name="connsiteX1" fmla="*/ 0 w 2352502"/>
              <a:gd name="connsiteY1" fmla="*/ 2352502 h 2352502"/>
              <a:gd name="connsiteX2" fmla="*/ 2352502 w 2352502"/>
              <a:gd name="connsiteY2" fmla="*/ 2352502 h 2352502"/>
              <a:gd name="connsiteX3" fmla="*/ 2352502 w 2352502"/>
              <a:gd name="connsiteY3" fmla="*/ 0 h 2352502"/>
            </a:gdLst>
            <a:ahLst/>
            <a:cxnLst>
              <a:cxn ang="0">
                <a:pos x="connsiteX0" y="connsiteY0"/>
              </a:cxn>
              <a:cxn ang="0">
                <a:pos x="connsiteX1" y="connsiteY1"/>
              </a:cxn>
              <a:cxn ang="0">
                <a:pos x="connsiteX2" y="connsiteY2"/>
              </a:cxn>
              <a:cxn ang="0">
                <a:pos x="connsiteX3" y="connsiteY3"/>
              </a:cxn>
            </a:cxnLst>
            <a:rect l="l" t="t" r="r" b="b"/>
            <a:pathLst>
              <a:path w="2352502" h="2352502">
                <a:moveTo>
                  <a:pt x="2352502" y="0"/>
                </a:moveTo>
                <a:lnTo>
                  <a:pt x="0" y="2352502"/>
                </a:lnTo>
                <a:lnTo>
                  <a:pt x="2352502" y="2352502"/>
                </a:lnTo>
                <a:lnTo>
                  <a:pt x="2352502" y="0"/>
                </a:lnTo>
                <a:close/>
              </a:path>
            </a:pathLst>
          </a:custGeom>
          <a:solidFill>
            <a:srgbClr val="F9A5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pic>
        <p:nvPicPr>
          <p:cNvPr id="3" name="Bildobjekt 2">
            <a:extLst>
              <a:ext uri="{FF2B5EF4-FFF2-40B4-BE49-F238E27FC236}">
                <a16:creationId xmlns:a16="http://schemas.microsoft.com/office/drawing/2014/main" id="{E7D93E7A-7821-4D81-B943-D83DF1FA28D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135186" y="5429850"/>
            <a:ext cx="1056815" cy="1427295"/>
          </a:xfrm>
          <a:prstGeom prst="rect">
            <a:avLst/>
          </a:prstGeom>
        </p:spPr>
      </p:pic>
      <p:sp>
        <p:nvSpPr>
          <p:cNvPr id="4" name="textruta 3">
            <a:extLst>
              <a:ext uri="{FF2B5EF4-FFF2-40B4-BE49-F238E27FC236}">
                <a16:creationId xmlns:a16="http://schemas.microsoft.com/office/drawing/2014/main" id="{C88F39BB-3ECF-EF98-B6AC-1747F63CD2E3}"/>
              </a:ext>
            </a:extLst>
          </p:cNvPr>
          <p:cNvSpPr txBox="1"/>
          <p:nvPr userDrawn="1">
            <p:extLst>
              <p:ext uri="{1162E1C5-73C7-4A58-AE30-91384D911F3F}">
                <p184:classification xmlns:p184="http://schemas.microsoft.com/office/powerpoint/2018/4/main" val="ftr"/>
              </p:ext>
            </p:extLst>
          </p:nvPr>
        </p:nvSpPr>
        <p:spPr>
          <a:xfrm>
            <a:off x="63500" y="6672580"/>
            <a:ext cx="1236663"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cs typeface="Calibri" panose="020F0502020204030204" pitchFamily="34" charset="0"/>
              </a:rPr>
              <a:t>Informationsklassning: Intern</a:t>
            </a:r>
          </a:p>
        </p:txBody>
      </p:sp>
    </p:spTree>
    <p:extLst>
      <p:ext uri="{BB962C8B-B14F-4D97-AF65-F5344CB8AC3E}">
        <p14:creationId xmlns:p14="http://schemas.microsoft.com/office/powerpoint/2010/main" val="17421923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96" r:id="rId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2B9F750-F238-4928-B43F-CED9CDF5A2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859"/>
            <a:ext cx="12192000" cy="6856285"/>
          </a:xfrm>
          <a:prstGeom prst="rect">
            <a:avLst/>
          </a:prstGeom>
        </p:spPr>
      </p:pic>
      <p:pic>
        <p:nvPicPr>
          <p:cNvPr id="9" name="Bildobjekt 8">
            <a:extLst>
              <a:ext uri="{FF2B5EF4-FFF2-40B4-BE49-F238E27FC236}">
                <a16:creationId xmlns:a16="http://schemas.microsoft.com/office/drawing/2014/main" id="{85CB3132-A9DB-4126-816E-355F468BBF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35186" y="5429850"/>
            <a:ext cx="1056815" cy="1427295"/>
          </a:xfrm>
          <a:prstGeom prst="rect">
            <a:avLst/>
          </a:prstGeom>
        </p:spPr>
      </p:pic>
      <p:sp>
        <p:nvSpPr>
          <p:cNvPr id="4" name="textruta 3">
            <a:extLst>
              <a:ext uri="{FF2B5EF4-FFF2-40B4-BE49-F238E27FC236}">
                <a16:creationId xmlns:a16="http://schemas.microsoft.com/office/drawing/2014/main" id="{FBFDDE54-948F-4525-C00A-FCBC7B705FDA}"/>
              </a:ext>
            </a:extLst>
          </p:cNvPr>
          <p:cNvSpPr txBox="1"/>
          <p:nvPr userDrawn="1">
            <p:extLst>
              <p:ext uri="{1162E1C5-73C7-4A58-AE30-91384D911F3F}">
                <p184:classification xmlns:p184="http://schemas.microsoft.com/office/powerpoint/2018/4/main" val="ftr"/>
              </p:ext>
            </p:extLst>
          </p:nvPr>
        </p:nvSpPr>
        <p:spPr>
          <a:xfrm>
            <a:off x="63500" y="6672580"/>
            <a:ext cx="1236663"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cs typeface="Calibri" panose="020F0502020204030204" pitchFamily="34" charset="0"/>
              </a:rPr>
              <a:t>Informationsklassning: Intern</a:t>
            </a:r>
          </a:p>
        </p:txBody>
      </p:sp>
    </p:spTree>
    <p:extLst>
      <p:ext uri="{BB962C8B-B14F-4D97-AF65-F5344CB8AC3E}">
        <p14:creationId xmlns:p14="http://schemas.microsoft.com/office/powerpoint/2010/main" val="120844852"/>
      </p:ext>
    </p:extLst>
  </p:cSld>
  <p:clrMap bg1="lt1" tx1="dk1" bg2="lt2" tx2="dk2" accent1="accent1" accent2="accent2" accent3="accent3" accent4="accent4" accent5="accent5" accent6="accent6" hlink="hlink" folHlink="folHlink"/>
  <p:sldLayoutIdLst>
    <p:sldLayoutId id="2147483694" r:id="rId1"/>
    <p:sldLayoutId id="2147483691" r:id="rId2"/>
    <p:sldLayoutId id="2147483677" r:id="rId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ihandsfigur: Form 6">
            <a:extLst>
              <a:ext uri="{FF2B5EF4-FFF2-40B4-BE49-F238E27FC236}">
                <a16:creationId xmlns:a16="http://schemas.microsoft.com/office/drawing/2014/main" id="{B508F4A5-A088-4EC7-8AE6-178C90F9CD0A}"/>
              </a:ext>
            </a:extLst>
          </p:cNvPr>
          <p:cNvSpPr/>
          <p:nvPr/>
        </p:nvSpPr>
        <p:spPr>
          <a:xfrm>
            <a:off x="9842270" y="4497185"/>
            <a:ext cx="2352503" cy="2352502"/>
          </a:xfrm>
          <a:custGeom>
            <a:avLst/>
            <a:gdLst>
              <a:gd name="connsiteX0" fmla="*/ 2352502 w 2352502"/>
              <a:gd name="connsiteY0" fmla="*/ 0 h 2352502"/>
              <a:gd name="connsiteX1" fmla="*/ 0 w 2352502"/>
              <a:gd name="connsiteY1" fmla="*/ 2352502 h 2352502"/>
              <a:gd name="connsiteX2" fmla="*/ 2352502 w 2352502"/>
              <a:gd name="connsiteY2" fmla="*/ 2352502 h 2352502"/>
              <a:gd name="connsiteX3" fmla="*/ 2352502 w 2352502"/>
              <a:gd name="connsiteY3" fmla="*/ 0 h 2352502"/>
            </a:gdLst>
            <a:ahLst/>
            <a:cxnLst>
              <a:cxn ang="0">
                <a:pos x="connsiteX0" y="connsiteY0"/>
              </a:cxn>
              <a:cxn ang="0">
                <a:pos x="connsiteX1" y="connsiteY1"/>
              </a:cxn>
              <a:cxn ang="0">
                <a:pos x="connsiteX2" y="connsiteY2"/>
              </a:cxn>
              <a:cxn ang="0">
                <a:pos x="connsiteX3" y="connsiteY3"/>
              </a:cxn>
            </a:cxnLst>
            <a:rect l="l" t="t" r="r" b="b"/>
            <a:pathLst>
              <a:path w="2352502" h="2352502">
                <a:moveTo>
                  <a:pt x="2352502" y="0"/>
                </a:moveTo>
                <a:lnTo>
                  <a:pt x="0" y="2352502"/>
                </a:lnTo>
                <a:lnTo>
                  <a:pt x="2352502" y="2352502"/>
                </a:lnTo>
                <a:lnTo>
                  <a:pt x="2352502" y="0"/>
                </a:lnTo>
                <a:close/>
              </a:path>
            </a:pathLst>
          </a:custGeom>
          <a:solidFill>
            <a:srgbClr val="F4DA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pic>
        <p:nvPicPr>
          <p:cNvPr id="3" name="Bildobjekt 2">
            <a:extLst>
              <a:ext uri="{FF2B5EF4-FFF2-40B4-BE49-F238E27FC236}">
                <a16:creationId xmlns:a16="http://schemas.microsoft.com/office/drawing/2014/main" id="{7ADE2012-DD6C-448C-A432-DB6FEA9ABB8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135186" y="5429850"/>
            <a:ext cx="1056815" cy="1427295"/>
          </a:xfrm>
          <a:prstGeom prst="rect">
            <a:avLst/>
          </a:prstGeom>
        </p:spPr>
      </p:pic>
      <p:sp>
        <p:nvSpPr>
          <p:cNvPr id="4" name="textruta 3">
            <a:extLst>
              <a:ext uri="{FF2B5EF4-FFF2-40B4-BE49-F238E27FC236}">
                <a16:creationId xmlns:a16="http://schemas.microsoft.com/office/drawing/2014/main" id="{4E6918C0-2D4F-146A-48C2-61EF6F195DCA}"/>
              </a:ext>
            </a:extLst>
          </p:cNvPr>
          <p:cNvSpPr txBox="1"/>
          <p:nvPr userDrawn="1">
            <p:extLst>
              <p:ext uri="{1162E1C5-73C7-4A58-AE30-91384D911F3F}">
                <p184:classification xmlns:p184="http://schemas.microsoft.com/office/powerpoint/2018/4/main" val="ftr"/>
              </p:ext>
            </p:extLst>
          </p:nvPr>
        </p:nvSpPr>
        <p:spPr>
          <a:xfrm>
            <a:off x="63500" y="6672580"/>
            <a:ext cx="1236663"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cs typeface="Calibri" panose="020F0502020204030204" pitchFamily="34" charset="0"/>
              </a:rPr>
              <a:t>Informationsklassning: Intern</a:t>
            </a:r>
          </a:p>
        </p:txBody>
      </p:sp>
    </p:spTree>
    <p:extLst>
      <p:ext uri="{BB962C8B-B14F-4D97-AF65-F5344CB8AC3E}">
        <p14:creationId xmlns:p14="http://schemas.microsoft.com/office/powerpoint/2010/main" val="84053995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97" r:id="rId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2B9F750-F238-4928-B43F-CED9CDF5A2A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857"/>
            <a:ext cx="12192000" cy="6856285"/>
          </a:xfrm>
          <a:prstGeom prst="rect">
            <a:avLst/>
          </a:prstGeom>
        </p:spPr>
      </p:pic>
      <p:pic>
        <p:nvPicPr>
          <p:cNvPr id="9" name="Bildobjekt 8">
            <a:extLst>
              <a:ext uri="{FF2B5EF4-FFF2-40B4-BE49-F238E27FC236}">
                <a16:creationId xmlns:a16="http://schemas.microsoft.com/office/drawing/2014/main" id="{85CB3132-A9DB-4126-816E-355F468BBF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135184" y="5429848"/>
            <a:ext cx="1056816" cy="1427295"/>
          </a:xfrm>
          <a:prstGeom prst="rect">
            <a:avLst/>
          </a:prstGeom>
        </p:spPr>
      </p:pic>
      <p:sp>
        <p:nvSpPr>
          <p:cNvPr id="2" name="Rektangel 1">
            <a:extLst>
              <a:ext uri="{FF2B5EF4-FFF2-40B4-BE49-F238E27FC236}">
                <a16:creationId xmlns:a16="http://schemas.microsoft.com/office/drawing/2014/main" id="{78BFEFA8-0A4C-4CF4-9DCD-9A82DFAE5E05}"/>
              </a:ext>
            </a:extLst>
          </p:cNvPr>
          <p:cNvSpPr/>
          <p:nvPr userDrawn="1"/>
        </p:nvSpPr>
        <p:spPr>
          <a:xfrm>
            <a:off x="3048000" y="3105835"/>
            <a:ext cx="6096000" cy="369332"/>
          </a:xfrm>
          <a:prstGeom prst="rect">
            <a:avLst/>
          </a:prstGeom>
        </p:spPr>
        <p:txBody>
          <a:bodyPr>
            <a:spAutoFit/>
          </a:bodyPr>
          <a:lstStyle/>
          <a:p>
            <a:endParaRPr lang="sv-SE"/>
          </a:p>
        </p:txBody>
      </p:sp>
      <p:sp>
        <p:nvSpPr>
          <p:cNvPr id="5" name="textruta 4">
            <a:extLst>
              <a:ext uri="{FF2B5EF4-FFF2-40B4-BE49-F238E27FC236}">
                <a16:creationId xmlns:a16="http://schemas.microsoft.com/office/drawing/2014/main" id="{1F9071B6-F3D7-DC75-468F-C1B9A72978C8}"/>
              </a:ext>
            </a:extLst>
          </p:cNvPr>
          <p:cNvSpPr txBox="1"/>
          <p:nvPr userDrawn="1">
            <p:extLst>
              <p:ext uri="{1162E1C5-73C7-4A58-AE30-91384D911F3F}">
                <p184:classification xmlns:p184="http://schemas.microsoft.com/office/powerpoint/2018/4/main" val="ftr"/>
              </p:ext>
            </p:extLst>
          </p:nvPr>
        </p:nvSpPr>
        <p:spPr>
          <a:xfrm>
            <a:off x="63500" y="6672580"/>
            <a:ext cx="1236663"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cs typeface="Calibri" panose="020F0502020204030204" pitchFamily="34" charset="0"/>
              </a:rPr>
              <a:t>Informationsklassning: Intern</a:t>
            </a:r>
          </a:p>
        </p:txBody>
      </p:sp>
    </p:spTree>
    <p:extLst>
      <p:ext uri="{BB962C8B-B14F-4D97-AF65-F5344CB8AC3E}">
        <p14:creationId xmlns:p14="http://schemas.microsoft.com/office/powerpoint/2010/main" val="3016242390"/>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Lst>
  <p:txStyles>
    <p:titleStyle>
      <a:lvl1pPr algn="l" defTabSz="914400" rtl="0" eaLnBrk="1" latinLnBrk="0" hangingPunct="1">
        <a:lnSpc>
          <a:spcPct val="90000"/>
        </a:lnSpc>
        <a:spcBef>
          <a:spcPts val="100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30000"/>
        </a:lnSpc>
        <a:spcBef>
          <a:spcPts val="1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30000"/>
        </a:lnSpc>
        <a:spcBef>
          <a:spcPts val="1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30000"/>
        </a:lnSpc>
        <a:spcBef>
          <a:spcPts val="1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https://gis1.vaxjo.se/skyfall/skyfall.html"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6.xml"/><Relationship Id="rId1" Type="http://schemas.openxmlformats.org/officeDocument/2006/relationships/slideLayout" Target="../slideLayouts/slideLayout54.xml"/></Relationships>
</file>

<file path=ppt/slides/_rels/slide3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1.jpg"/><Relationship Id="rId7"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38.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B94560-05BB-5B48-A4C7-601E9CE01002}"/>
              </a:ext>
            </a:extLst>
          </p:cNvPr>
          <p:cNvSpPr>
            <a:spLocks noGrp="1"/>
          </p:cNvSpPr>
          <p:nvPr>
            <p:ph type="ctrTitle"/>
          </p:nvPr>
        </p:nvSpPr>
        <p:spPr>
          <a:xfrm>
            <a:off x="977069" y="267784"/>
            <a:ext cx="9736424" cy="2387600"/>
          </a:xfrm>
        </p:spPr>
        <p:txBody>
          <a:bodyPr/>
          <a:lstStyle/>
          <a:p>
            <a:r>
              <a:rPr lang="sv-SE" sz="4000" dirty="0"/>
              <a:t>Varmt välkommen!</a:t>
            </a:r>
            <a:br>
              <a:rPr lang="sv-SE" sz="4000" dirty="0"/>
            </a:br>
            <a:br>
              <a:rPr lang="sv-SE" sz="4000" dirty="0"/>
            </a:br>
            <a:r>
              <a:rPr lang="sv-SE" sz="4000" b="0" dirty="0"/>
              <a:t>Direktmöte Gemla serviceortsområde</a:t>
            </a:r>
          </a:p>
        </p:txBody>
      </p:sp>
    </p:spTree>
    <p:extLst>
      <p:ext uri="{BB962C8B-B14F-4D97-AF65-F5344CB8AC3E}">
        <p14:creationId xmlns:p14="http://schemas.microsoft.com/office/powerpoint/2010/main" val="2230826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A9727C-1509-30E0-8F70-FE459697F0FB}"/>
              </a:ext>
            </a:extLst>
          </p:cNvPr>
          <p:cNvSpPr>
            <a:spLocks noGrp="1"/>
          </p:cNvSpPr>
          <p:nvPr>
            <p:ph type="title"/>
          </p:nvPr>
        </p:nvSpPr>
        <p:spPr/>
        <p:txBody>
          <a:bodyPr/>
          <a:lstStyle/>
          <a:p>
            <a:r>
              <a:rPr lang="sv-SE" dirty="0"/>
              <a:t>Olika typer av brott: Trafikbrott</a:t>
            </a:r>
          </a:p>
        </p:txBody>
      </p:sp>
      <p:sp>
        <p:nvSpPr>
          <p:cNvPr id="3" name="Platshållare för innehåll 2">
            <a:extLst>
              <a:ext uri="{FF2B5EF4-FFF2-40B4-BE49-F238E27FC236}">
                <a16:creationId xmlns:a16="http://schemas.microsoft.com/office/drawing/2014/main" id="{1DACDEBB-EABA-AEDF-C055-08D71924E1EF}"/>
              </a:ext>
            </a:extLst>
          </p:cNvPr>
          <p:cNvSpPr>
            <a:spLocks noGrp="1"/>
          </p:cNvSpPr>
          <p:nvPr>
            <p:ph idx="1"/>
          </p:nvPr>
        </p:nvSpPr>
        <p:spPr/>
        <p:txBody>
          <a:bodyPr/>
          <a:lstStyle/>
          <a:p>
            <a:r>
              <a:rPr lang="sv-SE" dirty="0"/>
              <a:t>Statistik från 1 januari 2024 tills idag.</a:t>
            </a:r>
          </a:p>
          <a:p>
            <a:r>
              <a:rPr lang="sv-SE" sz="1920" dirty="0"/>
              <a:t>2024 var det 13 anmälda trafikbrott.</a:t>
            </a:r>
          </a:p>
          <a:p>
            <a:r>
              <a:rPr lang="sv-SE" sz="1920" dirty="0"/>
              <a:t>2025 är det hittills 9 anmälda trafikbrott.</a:t>
            </a:r>
          </a:p>
          <a:p>
            <a:r>
              <a:rPr lang="sv-SE" sz="1920" dirty="0"/>
              <a:t>Smitning parkeringsskada vanligast brottstypen</a:t>
            </a:r>
          </a:p>
        </p:txBody>
      </p:sp>
      <p:pic>
        <p:nvPicPr>
          <p:cNvPr id="7" name="Bildobjekt 6">
            <a:extLst>
              <a:ext uri="{FF2B5EF4-FFF2-40B4-BE49-F238E27FC236}">
                <a16:creationId xmlns:a16="http://schemas.microsoft.com/office/drawing/2014/main" id="{F7FE3ECB-E2C7-528B-EC3B-AEE9F0E77948}"/>
              </a:ext>
            </a:extLst>
          </p:cNvPr>
          <p:cNvPicPr>
            <a:picLocks noChangeAspect="1"/>
          </p:cNvPicPr>
          <p:nvPr/>
        </p:nvPicPr>
        <p:blipFill>
          <a:blip r:embed="rId2"/>
          <a:stretch>
            <a:fillRect/>
          </a:stretch>
        </p:blipFill>
        <p:spPr>
          <a:xfrm>
            <a:off x="6873687" y="2046447"/>
            <a:ext cx="4057105" cy="3560606"/>
          </a:xfrm>
          <a:prstGeom prst="rect">
            <a:avLst/>
          </a:prstGeom>
        </p:spPr>
      </p:pic>
    </p:spTree>
    <p:extLst>
      <p:ext uri="{BB962C8B-B14F-4D97-AF65-F5344CB8AC3E}">
        <p14:creationId xmlns:p14="http://schemas.microsoft.com/office/powerpoint/2010/main" val="1026864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903A24-F6EC-E800-5031-35D3B77A8713}"/>
              </a:ext>
            </a:extLst>
          </p:cNvPr>
          <p:cNvSpPr>
            <a:spLocks noGrp="1"/>
          </p:cNvSpPr>
          <p:nvPr>
            <p:ph type="title"/>
          </p:nvPr>
        </p:nvSpPr>
        <p:spPr/>
        <p:txBody>
          <a:bodyPr/>
          <a:lstStyle/>
          <a:p>
            <a:r>
              <a:rPr lang="sv-SE" dirty="0"/>
              <a:t>Anmälda brott 2024-2025</a:t>
            </a:r>
          </a:p>
        </p:txBody>
      </p:sp>
      <p:pic>
        <p:nvPicPr>
          <p:cNvPr id="8" name="Platshållare för innehåll 7">
            <a:extLst>
              <a:ext uri="{FF2B5EF4-FFF2-40B4-BE49-F238E27FC236}">
                <a16:creationId xmlns:a16="http://schemas.microsoft.com/office/drawing/2014/main" id="{687D114B-A201-FF99-65C8-B83A69A8525F}"/>
              </a:ext>
            </a:extLst>
          </p:cNvPr>
          <p:cNvPicPr>
            <a:picLocks noGrp="1" noChangeAspect="1"/>
          </p:cNvPicPr>
          <p:nvPr>
            <p:ph idx="1"/>
          </p:nvPr>
        </p:nvPicPr>
        <p:blipFill>
          <a:blip r:embed="rId2"/>
          <a:stretch>
            <a:fillRect/>
          </a:stretch>
        </p:blipFill>
        <p:spPr>
          <a:xfrm>
            <a:off x="1566401" y="1527989"/>
            <a:ext cx="9059198" cy="4337549"/>
          </a:xfrm>
        </p:spPr>
      </p:pic>
    </p:spTree>
    <p:extLst>
      <p:ext uri="{BB962C8B-B14F-4D97-AF65-F5344CB8AC3E}">
        <p14:creationId xmlns:p14="http://schemas.microsoft.com/office/powerpoint/2010/main" val="1603143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E3D9E4-0718-F759-FBEC-CEBCB7093F78}"/>
              </a:ext>
            </a:extLst>
          </p:cNvPr>
          <p:cNvSpPr>
            <a:spLocks noGrp="1"/>
          </p:cNvSpPr>
          <p:nvPr>
            <p:ph type="title"/>
          </p:nvPr>
        </p:nvSpPr>
        <p:spPr/>
        <p:txBody>
          <a:bodyPr/>
          <a:lstStyle/>
          <a:p>
            <a:r>
              <a:rPr lang="sv-SE" dirty="0"/>
              <a:t>Trygghetsmätning</a:t>
            </a:r>
          </a:p>
        </p:txBody>
      </p:sp>
      <p:sp>
        <p:nvSpPr>
          <p:cNvPr id="3" name="Platshållare för innehåll 2">
            <a:extLst>
              <a:ext uri="{FF2B5EF4-FFF2-40B4-BE49-F238E27FC236}">
                <a16:creationId xmlns:a16="http://schemas.microsoft.com/office/drawing/2014/main" id="{5BB0FA46-DE8B-6C75-527A-901A776D9DB7}"/>
              </a:ext>
            </a:extLst>
          </p:cNvPr>
          <p:cNvSpPr>
            <a:spLocks noGrp="1"/>
          </p:cNvSpPr>
          <p:nvPr>
            <p:ph idx="1"/>
          </p:nvPr>
        </p:nvSpPr>
        <p:spPr/>
        <p:txBody>
          <a:bodyPr/>
          <a:lstStyle/>
          <a:p>
            <a:r>
              <a:rPr lang="sv-SE" dirty="0">
                <a:effectLst/>
                <a:latin typeface="+mj-lt"/>
                <a:ea typeface="Calibri" panose="020F0502020204030204" pitchFamily="34" charset="0"/>
                <a:cs typeface="Times New Roman" panose="02020603050405020304" pitchFamily="18" charset="0"/>
              </a:rPr>
              <a:t>Trygghetsmätningen visar att befolkningen upplever sig trygga i området. </a:t>
            </a:r>
          </a:p>
          <a:p>
            <a:r>
              <a:rPr lang="sv-SE" dirty="0">
                <a:effectLst/>
                <a:latin typeface="+mj-lt"/>
                <a:ea typeface="Calibri" panose="020F0502020204030204" pitchFamily="34" charset="0"/>
                <a:cs typeface="Times New Roman" panose="02020603050405020304" pitchFamily="18" charset="0"/>
              </a:rPr>
              <a:t>Inbrott är ovanligt i området.</a:t>
            </a:r>
          </a:p>
          <a:p>
            <a:r>
              <a:rPr lang="sv-SE" dirty="0">
                <a:latin typeface="+mj-lt"/>
                <a:ea typeface="Calibri" panose="020F0502020204030204" pitchFamily="34" charset="0"/>
                <a:cs typeface="Times New Roman" panose="02020603050405020304" pitchFamily="18" charset="0"/>
              </a:rPr>
              <a:t>E</a:t>
            </a:r>
            <a:r>
              <a:rPr lang="sv-SE" dirty="0">
                <a:effectLst/>
                <a:latin typeface="+mj-lt"/>
                <a:ea typeface="Calibri" panose="020F0502020204030204" pitchFamily="34" charset="0"/>
                <a:cs typeface="Times New Roman" panose="02020603050405020304" pitchFamily="18" charset="0"/>
              </a:rPr>
              <a:t>tt tryggt och säkert samhälle ni lever i</a:t>
            </a:r>
            <a:r>
              <a:rPr lang="sv-SE" dirty="0">
                <a:latin typeface="+mj-lt"/>
                <a:ea typeface="Calibri" panose="020F0502020204030204" pitchFamily="34" charset="0"/>
                <a:cs typeface="Times New Roman" panose="02020603050405020304" pitchFamily="18" charset="0"/>
              </a:rPr>
              <a:t>. </a:t>
            </a:r>
          </a:p>
          <a:p>
            <a:endParaRPr lang="sv-SE" dirty="0">
              <a:latin typeface="+mj-lt"/>
            </a:endParaRPr>
          </a:p>
        </p:txBody>
      </p:sp>
    </p:spTree>
    <p:extLst>
      <p:ext uri="{BB962C8B-B14F-4D97-AF65-F5344CB8AC3E}">
        <p14:creationId xmlns:p14="http://schemas.microsoft.com/office/powerpoint/2010/main" val="2700500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9CD07F0D-20C4-6CF8-EBE5-6616280832EF}"/>
              </a:ext>
            </a:extLst>
          </p:cNvPr>
          <p:cNvSpPr>
            <a:spLocks noGrp="1"/>
          </p:cNvSpPr>
          <p:nvPr>
            <p:ph type="body" sz="quarter" idx="11"/>
          </p:nvPr>
        </p:nvSpPr>
        <p:spPr>
          <a:xfrm>
            <a:off x="4880919" y="417774"/>
            <a:ext cx="6191530" cy="1035050"/>
          </a:xfrm>
        </p:spPr>
        <p:txBody>
          <a:bodyPr/>
          <a:lstStyle/>
          <a:p>
            <a:r>
              <a:rPr lang="sv-SE" dirty="0" err="1">
                <a:solidFill>
                  <a:schemeClr val="tx1"/>
                </a:solidFill>
              </a:rPr>
              <a:t>Dänningevallen</a:t>
            </a:r>
            <a:endParaRPr lang="sv-SE" dirty="0">
              <a:solidFill>
                <a:schemeClr val="tx1"/>
              </a:solidFill>
            </a:endParaRPr>
          </a:p>
        </p:txBody>
      </p:sp>
      <p:sp>
        <p:nvSpPr>
          <p:cNvPr id="4" name="Platshållare för text 3">
            <a:extLst>
              <a:ext uri="{FF2B5EF4-FFF2-40B4-BE49-F238E27FC236}">
                <a16:creationId xmlns:a16="http://schemas.microsoft.com/office/drawing/2014/main" id="{6BA6E168-5E7F-BC89-9FF3-9B3B74C883CA}"/>
              </a:ext>
            </a:extLst>
          </p:cNvPr>
          <p:cNvSpPr>
            <a:spLocks noGrp="1"/>
          </p:cNvSpPr>
          <p:nvPr>
            <p:ph type="body" sz="quarter" idx="12"/>
          </p:nvPr>
        </p:nvSpPr>
        <p:spPr>
          <a:xfrm>
            <a:off x="4880919" y="1452824"/>
            <a:ext cx="6080319" cy="4314591"/>
          </a:xfrm>
        </p:spPr>
        <p:txBody>
          <a:bodyPr/>
          <a:lstStyle/>
          <a:p>
            <a:r>
              <a:rPr lang="sv-SE" dirty="0"/>
              <a:t>Bidrag till </a:t>
            </a:r>
            <a:r>
              <a:rPr lang="sv-SE" dirty="0" err="1"/>
              <a:t>Vederslöv</a:t>
            </a:r>
            <a:r>
              <a:rPr lang="sv-SE" dirty="0"/>
              <a:t> </a:t>
            </a:r>
            <a:r>
              <a:rPr lang="sv-SE" dirty="0" err="1"/>
              <a:t>Dänningelanda</a:t>
            </a:r>
            <a:r>
              <a:rPr lang="sv-SE" dirty="0"/>
              <a:t> IF för att bygga beachplaner och </a:t>
            </a:r>
            <a:r>
              <a:rPr lang="sv-SE" dirty="0" err="1"/>
              <a:t>utegym</a:t>
            </a:r>
            <a:r>
              <a:rPr lang="sv-SE" dirty="0"/>
              <a:t>/hinderbana. </a:t>
            </a:r>
          </a:p>
          <a:p>
            <a:r>
              <a:rPr lang="sv-SE" dirty="0"/>
              <a:t> Investeringsstöd för ny väg, resultattavla/matchklocka och åkgräsklippare.  </a:t>
            </a:r>
          </a:p>
        </p:txBody>
      </p:sp>
      <p:pic>
        <p:nvPicPr>
          <p:cNvPr id="5122" name="Picture 2" descr="Fotboll, Kasta In, Barn, Sporter, Boll">
            <a:extLst>
              <a:ext uri="{FF2B5EF4-FFF2-40B4-BE49-F238E27FC236}">
                <a16:creationId xmlns:a16="http://schemas.microsoft.com/office/drawing/2014/main" id="{A389D7F8-D739-A97E-F141-366D508D72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557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177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CB09A8FE-EB9A-1245-472C-B40FB4033AFF}"/>
              </a:ext>
            </a:extLst>
          </p:cNvPr>
          <p:cNvSpPr>
            <a:spLocks noGrp="1"/>
          </p:cNvSpPr>
          <p:nvPr>
            <p:ph type="body" sz="quarter" idx="11"/>
          </p:nvPr>
        </p:nvSpPr>
        <p:spPr>
          <a:xfrm>
            <a:off x="4911468" y="346219"/>
            <a:ext cx="9956800" cy="1035050"/>
          </a:xfrm>
        </p:spPr>
        <p:txBody>
          <a:bodyPr/>
          <a:lstStyle/>
          <a:p>
            <a:r>
              <a:rPr lang="sv-SE" dirty="0" err="1">
                <a:solidFill>
                  <a:schemeClr val="tx1"/>
                </a:solidFill>
              </a:rPr>
              <a:t>Mulevad</a:t>
            </a:r>
            <a:r>
              <a:rPr lang="sv-SE" dirty="0">
                <a:solidFill>
                  <a:schemeClr val="tx1"/>
                </a:solidFill>
              </a:rPr>
              <a:t> badplats</a:t>
            </a:r>
          </a:p>
        </p:txBody>
      </p:sp>
      <p:sp>
        <p:nvSpPr>
          <p:cNvPr id="4" name="Platshållare för text 3">
            <a:extLst>
              <a:ext uri="{FF2B5EF4-FFF2-40B4-BE49-F238E27FC236}">
                <a16:creationId xmlns:a16="http://schemas.microsoft.com/office/drawing/2014/main" id="{2CE6A35E-281E-5155-D9E1-717C78DD8845}"/>
              </a:ext>
            </a:extLst>
          </p:cNvPr>
          <p:cNvSpPr>
            <a:spLocks noGrp="1"/>
          </p:cNvSpPr>
          <p:nvPr>
            <p:ph type="body" sz="quarter" idx="12"/>
          </p:nvPr>
        </p:nvSpPr>
        <p:spPr>
          <a:xfrm>
            <a:off x="4911468" y="1271704"/>
            <a:ext cx="6784654" cy="4314591"/>
          </a:xfrm>
        </p:spPr>
        <p:txBody>
          <a:bodyPr/>
          <a:lstStyle/>
          <a:p>
            <a:r>
              <a:rPr lang="sv-SE" dirty="0"/>
              <a:t>Just nu pågår arbete för att rusta upp badplatsen. </a:t>
            </a:r>
          </a:p>
          <a:p>
            <a:r>
              <a:rPr lang="sv-SE" dirty="0"/>
              <a:t>Strandvallen norr om ska stärkas från fortsatt erosion. Bättre gångväg och bro samt bättre parkeringsyta för bilar. </a:t>
            </a:r>
          </a:p>
        </p:txBody>
      </p:sp>
      <p:pic>
        <p:nvPicPr>
          <p:cNvPr id="6" name="Bildobjekt 5">
            <a:extLst>
              <a:ext uri="{FF2B5EF4-FFF2-40B4-BE49-F238E27FC236}">
                <a16:creationId xmlns:a16="http://schemas.microsoft.com/office/drawing/2014/main" id="{E781282E-62F4-CF1B-3246-EE05D29B60FC}"/>
              </a:ext>
            </a:extLst>
          </p:cNvPr>
          <p:cNvPicPr>
            <a:picLocks noChangeAspect="1"/>
          </p:cNvPicPr>
          <p:nvPr/>
        </p:nvPicPr>
        <p:blipFill>
          <a:blip r:embed="rId2"/>
          <a:stretch>
            <a:fillRect/>
          </a:stretch>
        </p:blipFill>
        <p:spPr>
          <a:xfrm>
            <a:off x="0" y="0"/>
            <a:ext cx="4572000" cy="6858000"/>
          </a:xfrm>
          <a:prstGeom prst="rect">
            <a:avLst/>
          </a:prstGeom>
        </p:spPr>
      </p:pic>
    </p:spTree>
    <p:extLst>
      <p:ext uri="{BB962C8B-B14F-4D97-AF65-F5344CB8AC3E}">
        <p14:creationId xmlns:p14="http://schemas.microsoft.com/office/powerpoint/2010/main" val="1036609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2EF2BFED-3C42-D672-9193-A57EBFB21DBF}"/>
              </a:ext>
            </a:extLst>
          </p:cNvPr>
          <p:cNvSpPr>
            <a:spLocks noGrp="1"/>
          </p:cNvSpPr>
          <p:nvPr>
            <p:ph type="body" sz="quarter" idx="12"/>
          </p:nvPr>
        </p:nvSpPr>
        <p:spPr>
          <a:xfrm>
            <a:off x="4825656" y="1555846"/>
            <a:ext cx="7446683" cy="4603364"/>
          </a:xfrm>
        </p:spPr>
        <p:txBody>
          <a:bodyPr/>
          <a:lstStyle/>
          <a:p>
            <a:r>
              <a:rPr lang="sv-SE" dirty="0" err="1"/>
              <a:t>Scensommar</a:t>
            </a:r>
            <a:r>
              <a:rPr lang="sv-SE" dirty="0"/>
              <a:t> med akter i </a:t>
            </a:r>
            <a:r>
              <a:rPr lang="sv-SE" dirty="0" err="1"/>
              <a:t>Gemla</a:t>
            </a:r>
            <a:r>
              <a:rPr lang="sv-SE" dirty="0"/>
              <a:t>, </a:t>
            </a:r>
            <a:r>
              <a:rPr lang="sv-SE" dirty="0" err="1"/>
              <a:t>Vederslöv</a:t>
            </a:r>
            <a:r>
              <a:rPr lang="sv-SE" dirty="0"/>
              <a:t>, Tävelsås och Kalvsvik.</a:t>
            </a:r>
          </a:p>
          <a:p>
            <a:r>
              <a:rPr lang="sv-SE" dirty="0"/>
              <a:t>Frank Sinatra – Livet och musiken. Konsert för dig som är 65+.</a:t>
            </a:r>
            <a:br>
              <a:rPr lang="sv-SE" dirty="0"/>
            </a:br>
            <a:r>
              <a:rPr lang="sv-SE" dirty="0"/>
              <a:t>19 november kl. 14.00. Öja kyrka.</a:t>
            </a:r>
            <a:br>
              <a:rPr lang="sv-SE" dirty="0"/>
            </a:br>
            <a:r>
              <a:rPr lang="sv-SE" dirty="0"/>
              <a:t>Fri entré – biljetter förbokas. </a:t>
            </a:r>
          </a:p>
          <a:p>
            <a:r>
              <a:rPr lang="sv-SE" dirty="0"/>
              <a:t>Konst i </a:t>
            </a:r>
            <a:r>
              <a:rPr lang="sv-SE" dirty="0" err="1"/>
              <a:t>Gemlas</a:t>
            </a:r>
            <a:r>
              <a:rPr lang="sv-SE" dirty="0"/>
              <a:t> nya förskola</a:t>
            </a:r>
          </a:p>
          <a:p>
            <a:r>
              <a:rPr lang="sv-SE" dirty="0"/>
              <a:t>Kulturtrappan</a:t>
            </a:r>
          </a:p>
          <a:p>
            <a:pPr marL="0" indent="0">
              <a:buNone/>
            </a:pPr>
            <a:endParaRPr lang="sv-SE" dirty="0"/>
          </a:p>
        </p:txBody>
      </p:sp>
      <p:sp>
        <p:nvSpPr>
          <p:cNvPr id="8" name="Platshållare för text 7">
            <a:extLst>
              <a:ext uri="{FF2B5EF4-FFF2-40B4-BE49-F238E27FC236}">
                <a16:creationId xmlns:a16="http://schemas.microsoft.com/office/drawing/2014/main" id="{933B068B-0071-0191-8D7B-ECA3B54F9174}"/>
              </a:ext>
            </a:extLst>
          </p:cNvPr>
          <p:cNvSpPr>
            <a:spLocks noGrp="1"/>
          </p:cNvSpPr>
          <p:nvPr>
            <p:ph type="body" sz="quarter" idx="11"/>
          </p:nvPr>
        </p:nvSpPr>
        <p:spPr>
          <a:xfrm>
            <a:off x="4825656" y="520796"/>
            <a:ext cx="6058244" cy="1035050"/>
          </a:xfrm>
        </p:spPr>
        <p:txBody>
          <a:bodyPr/>
          <a:lstStyle/>
          <a:p>
            <a:r>
              <a:rPr lang="sv-SE" dirty="0">
                <a:solidFill>
                  <a:schemeClr val="tx1"/>
                </a:solidFill>
              </a:rPr>
              <a:t>Kultur</a:t>
            </a:r>
          </a:p>
        </p:txBody>
      </p:sp>
      <p:pic>
        <p:nvPicPr>
          <p:cNvPr id="4102" name="Picture 6" descr="Publiken som sitter på gräsmattan fråmför utomhusscenen i Linnéparken">
            <a:extLst>
              <a:ext uri="{FF2B5EF4-FFF2-40B4-BE49-F238E27FC236}">
                <a16:creationId xmlns:a16="http://schemas.microsoft.com/office/drawing/2014/main" id="{8FCB884E-B4C6-34F3-9DC0-4968D55F25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3333"/>
          <a:stretch>
            <a:fillRect/>
          </a:stretch>
        </p:blipFill>
        <p:spPr bwMode="auto">
          <a:xfrm>
            <a:off x="0" y="0"/>
            <a:ext cx="44704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872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C5D9959F-D778-C62D-5E0D-7BD3A92EC1EB}"/>
              </a:ext>
            </a:extLst>
          </p:cNvPr>
          <p:cNvSpPr>
            <a:spLocks noGrp="1"/>
          </p:cNvSpPr>
          <p:nvPr>
            <p:ph type="body" sz="quarter" idx="11"/>
          </p:nvPr>
        </p:nvSpPr>
        <p:spPr>
          <a:xfrm>
            <a:off x="5067681" y="403881"/>
            <a:ext cx="5524265" cy="1035050"/>
          </a:xfrm>
        </p:spPr>
        <p:txBody>
          <a:bodyPr/>
          <a:lstStyle/>
          <a:p>
            <a:r>
              <a:rPr lang="sv-SE" dirty="0">
                <a:solidFill>
                  <a:schemeClr val="tx1"/>
                </a:solidFill>
              </a:rPr>
              <a:t>Folkbiblioteket</a:t>
            </a:r>
          </a:p>
        </p:txBody>
      </p:sp>
      <p:sp>
        <p:nvSpPr>
          <p:cNvPr id="4" name="Platshållare för text 3">
            <a:extLst>
              <a:ext uri="{FF2B5EF4-FFF2-40B4-BE49-F238E27FC236}">
                <a16:creationId xmlns:a16="http://schemas.microsoft.com/office/drawing/2014/main" id="{956F4E54-F865-4CAD-B2BF-F4E06D6318EE}"/>
              </a:ext>
            </a:extLst>
          </p:cNvPr>
          <p:cNvSpPr>
            <a:spLocks noGrp="1"/>
          </p:cNvSpPr>
          <p:nvPr>
            <p:ph type="body" sz="quarter" idx="12"/>
          </p:nvPr>
        </p:nvSpPr>
        <p:spPr>
          <a:xfrm>
            <a:off x="5067680" y="1438931"/>
            <a:ext cx="5524266" cy="4314591"/>
          </a:xfrm>
        </p:spPr>
        <p:txBody>
          <a:bodyPr/>
          <a:lstStyle/>
          <a:p>
            <a:r>
              <a:rPr lang="sv-SE" dirty="0"/>
              <a:t>Öppet för alla. Mötesplats med aktiviteter för barn och vuxna.</a:t>
            </a:r>
          </a:p>
          <a:p>
            <a:pPr lvl="0"/>
            <a:r>
              <a:rPr lang="sv-SE" dirty="0"/>
              <a:t>Höstens program bjuder på föreläsningar, Muminsagostund, stickkaféer och juliga boktips.</a:t>
            </a:r>
          </a:p>
          <a:p>
            <a:pPr marL="0" indent="0">
              <a:buNone/>
            </a:pPr>
            <a:endParaRPr lang="sv-SE" dirty="0"/>
          </a:p>
        </p:txBody>
      </p:sp>
      <p:pic>
        <p:nvPicPr>
          <p:cNvPr id="3074" name="Picture 2" descr="Garnnystan i olika färger">
            <a:extLst>
              <a:ext uri="{FF2B5EF4-FFF2-40B4-BE49-F238E27FC236}">
                <a16:creationId xmlns:a16="http://schemas.microsoft.com/office/drawing/2014/main" id="{F30E6195-D57A-D7BD-E2DE-0F438D7789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593" t="-2151" r="38940" b="2151"/>
          <a:stretch>
            <a:fillRect/>
          </a:stretch>
        </p:blipFill>
        <p:spPr bwMode="auto">
          <a:xfrm>
            <a:off x="0" y="-148280"/>
            <a:ext cx="4691417" cy="7006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8982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F03F97F6-FF3C-697B-4C95-6E4E7BDFAAE8}"/>
              </a:ext>
            </a:extLst>
          </p:cNvPr>
          <p:cNvSpPr>
            <a:spLocks noGrp="1"/>
          </p:cNvSpPr>
          <p:nvPr>
            <p:ph type="body" sz="quarter" idx="11"/>
          </p:nvPr>
        </p:nvSpPr>
        <p:spPr>
          <a:xfrm>
            <a:off x="4992130" y="552239"/>
            <a:ext cx="6030891" cy="1035050"/>
          </a:xfrm>
        </p:spPr>
        <p:txBody>
          <a:bodyPr/>
          <a:lstStyle/>
          <a:p>
            <a:r>
              <a:rPr lang="sv-SE" dirty="0">
                <a:solidFill>
                  <a:schemeClr val="tx1"/>
                </a:solidFill>
              </a:rPr>
              <a:t>Kulturskolan</a:t>
            </a:r>
          </a:p>
        </p:txBody>
      </p:sp>
      <p:sp>
        <p:nvSpPr>
          <p:cNvPr id="4" name="Platshållare för text 3">
            <a:extLst>
              <a:ext uri="{FF2B5EF4-FFF2-40B4-BE49-F238E27FC236}">
                <a16:creationId xmlns:a16="http://schemas.microsoft.com/office/drawing/2014/main" id="{FA007ABB-EB96-F4B2-E9B0-071CFDA86B42}"/>
              </a:ext>
            </a:extLst>
          </p:cNvPr>
          <p:cNvSpPr>
            <a:spLocks noGrp="1"/>
          </p:cNvSpPr>
          <p:nvPr>
            <p:ph type="body" sz="quarter" idx="12"/>
          </p:nvPr>
        </p:nvSpPr>
        <p:spPr>
          <a:xfrm>
            <a:off x="4992130" y="1587289"/>
            <a:ext cx="6030892" cy="4314591"/>
          </a:xfrm>
        </p:spPr>
        <p:txBody>
          <a:bodyPr/>
          <a:lstStyle/>
          <a:p>
            <a:r>
              <a:rPr lang="sv-SE" dirty="0"/>
              <a:t>Kulturskolan samverkar med grundskolan i </a:t>
            </a:r>
            <a:r>
              <a:rPr lang="sv-SE" dirty="0" err="1"/>
              <a:t>Gemla</a:t>
            </a:r>
            <a:r>
              <a:rPr lang="sv-SE" dirty="0"/>
              <a:t>. </a:t>
            </a:r>
          </a:p>
          <a:p>
            <a:r>
              <a:rPr lang="sv-SE" dirty="0"/>
              <a:t>Erbjuder instrumentlektioner på skolan, främst gitarr och piano. </a:t>
            </a:r>
            <a:br>
              <a:rPr lang="sv-SE" dirty="0"/>
            </a:br>
            <a:endParaRPr lang="sv-SE" dirty="0"/>
          </a:p>
          <a:p>
            <a:pPr marL="0" indent="0">
              <a:buNone/>
            </a:pPr>
            <a:endParaRPr lang="sv-SE" dirty="0"/>
          </a:p>
        </p:txBody>
      </p:sp>
      <p:pic>
        <p:nvPicPr>
          <p:cNvPr id="2054" name="Picture 6" descr="Piano, Musik, Instrument, Tangentbord">
            <a:extLst>
              <a:ext uri="{FF2B5EF4-FFF2-40B4-BE49-F238E27FC236}">
                <a16:creationId xmlns:a16="http://schemas.microsoft.com/office/drawing/2014/main" id="{F8E4D599-0F44-6549-CC2C-7DEB49F540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557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921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514F70A2-E293-68B9-B5BC-DD17B1E177DC}"/>
              </a:ext>
            </a:extLst>
          </p:cNvPr>
          <p:cNvSpPr>
            <a:spLocks noGrp="1"/>
          </p:cNvSpPr>
          <p:nvPr>
            <p:ph type="body" sz="quarter" idx="11"/>
          </p:nvPr>
        </p:nvSpPr>
        <p:spPr>
          <a:xfrm>
            <a:off x="623715" y="3228700"/>
            <a:ext cx="7639051" cy="865302"/>
          </a:xfrm>
        </p:spPr>
        <p:txBody>
          <a:bodyPr/>
          <a:lstStyle/>
          <a:p>
            <a:r>
              <a:rPr lang="sv-SE" dirty="0"/>
              <a:t>Villatomter i Gemla</a:t>
            </a:r>
          </a:p>
        </p:txBody>
      </p:sp>
      <p:sp>
        <p:nvSpPr>
          <p:cNvPr id="12" name="Platshållare för text 11">
            <a:extLst>
              <a:ext uri="{FF2B5EF4-FFF2-40B4-BE49-F238E27FC236}">
                <a16:creationId xmlns:a16="http://schemas.microsoft.com/office/drawing/2014/main" id="{5E96EDD5-B675-FACE-AAC9-20986EDF1F3B}"/>
              </a:ext>
            </a:extLst>
          </p:cNvPr>
          <p:cNvSpPr>
            <a:spLocks noGrp="1"/>
          </p:cNvSpPr>
          <p:nvPr>
            <p:ph type="body" sz="quarter" idx="12"/>
          </p:nvPr>
        </p:nvSpPr>
        <p:spPr>
          <a:xfrm>
            <a:off x="311858" y="3602860"/>
            <a:ext cx="7680325" cy="1620838"/>
          </a:xfrm>
        </p:spPr>
        <p:txBody>
          <a:bodyPr/>
          <a:lstStyle/>
          <a:p>
            <a:r>
              <a:rPr lang="sv-SE" dirty="0"/>
              <a:t>Det finns 5 villatomter till salu varav 2 reserverade.</a:t>
            </a:r>
          </a:p>
          <a:p>
            <a:r>
              <a:rPr lang="sv-SE" dirty="0"/>
              <a:t>Utöver det har Vidingehem en markanvisning för mittenområdet.</a:t>
            </a:r>
          </a:p>
          <a:p>
            <a:r>
              <a:rPr lang="sv-SE" dirty="0"/>
              <a:t>Via vår karta kan du se lediga kommunala tomter.</a:t>
            </a:r>
          </a:p>
        </p:txBody>
      </p:sp>
      <p:pic>
        <p:nvPicPr>
          <p:cNvPr id="5" name="Platshållare för bild 4" descr="En bild som visar karta, text">
            <a:extLst>
              <a:ext uri="{FF2B5EF4-FFF2-40B4-BE49-F238E27FC236}">
                <a16:creationId xmlns:a16="http://schemas.microsoft.com/office/drawing/2014/main" id="{425B8A93-1847-CA93-8A77-D73956A5FB3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9497" b="9497"/>
          <a:stretch>
            <a:fillRect/>
          </a:stretch>
        </p:blipFill>
        <p:spPr>
          <a:xfrm>
            <a:off x="0" y="-440202"/>
            <a:ext cx="12192000" cy="3349625"/>
          </a:xfrm>
        </p:spPr>
      </p:pic>
      <p:pic>
        <p:nvPicPr>
          <p:cNvPr id="8" name="Bildobjekt 7">
            <a:extLst>
              <a:ext uri="{FF2B5EF4-FFF2-40B4-BE49-F238E27FC236}">
                <a16:creationId xmlns:a16="http://schemas.microsoft.com/office/drawing/2014/main" id="{1F8725AF-F65D-0050-E6D8-AC380B3E9017}"/>
              </a:ext>
            </a:extLst>
          </p:cNvPr>
          <p:cNvPicPr>
            <a:picLocks noChangeAspect="1"/>
          </p:cNvPicPr>
          <p:nvPr/>
        </p:nvPicPr>
        <p:blipFill>
          <a:blip r:embed="rId3"/>
          <a:stretch>
            <a:fillRect/>
          </a:stretch>
        </p:blipFill>
        <p:spPr>
          <a:xfrm>
            <a:off x="8304040" y="2909423"/>
            <a:ext cx="2341611" cy="2369159"/>
          </a:xfrm>
          <a:prstGeom prst="rect">
            <a:avLst/>
          </a:prstGeom>
        </p:spPr>
      </p:pic>
    </p:spTree>
    <p:extLst>
      <p:ext uri="{BB962C8B-B14F-4D97-AF65-F5344CB8AC3E}">
        <p14:creationId xmlns:p14="http://schemas.microsoft.com/office/powerpoint/2010/main" val="456954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tshållare för text 12">
            <a:extLst>
              <a:ext uri="{FF2B5EF4-FFF2-40B4-BE49-F238E27FC236}">
                <a16:creationId xmlns:a16="http://schemas.microsoft.com/office/drawing/2014/main" id="{D2BE2171-155C-D6CB-D87F-4617BDD98DC0}"/>
              </a:ext>
            </a:extLst>
          </p:cNvPr>
          <p:cNvSpPr>
            <a:spLocks noGrp="1"/>
          </p:cNvSpPr>
          <p:nvPr>
            <p:ph type="body" sz="quarter" idx="11"/>
          </p:nvPr>
        </p:nvSpPr>
        <p:spPr>
          <a:xfrm>
            <a:off x="5776701" y="730944"/>
            <a:ext cx="6168689" cy="865302"/>
          </a:xfrm>
        </p:spPr>
        <p:txBody>
          <a:bodyPr>
            <a:normAutofit/>
          </a:bodyPr>
          <a:lstStyle/>
          <a:p>
            <a:r>
              <a:rPr lang="sv-SE" dirty="0"/>
              <a:t>Boende och byggnation</a:t>
            </a:r>
          </a:p>
        </p:txBody>
      </p:sp>
      <p:sp>
        <p:nvSpPr>
          <p:cNvPr id="14" name="Platshållare för text 13">
            <a:extLst>
              <a:ext uri="{FF2B5EF4-FFF2-40B4-BE49-F238E27FC236}">
                <a16:creationId xmlns:a16="http://schemas.microsoft.com/office/drawing/2014/main" id="{EF91CC41-A7DB-BB9B-BD56-833C1DA698D7}"/>
              </a:ext>
            </a:extLst>
          </p:cNvPr>
          <p:cNvSpPr>
            <a:spLocks noGrp="1"/>
          </p:cNvSpPr>
          <p:nvPr>
            <p:ph type="body" sz="quarter" idx="12"/>
          </p:nvPr>
        </p:nvSpPr>
        <p:spPr>
          <a:xfrm>
            <a:off x="5744615" y="1953203"/>
            <a:ext cx="6200775" cy="3533775"/>
          </a:xfrm>
        </p:spPr>
        <p:txBody>
          <a:bodyPr>
            <a:normAutofit fontScale="92500"/>
          </a:bodyPr>
          <a:lstStyle/>
          <a:p>
            <a:pPr marL="0" indent="0">
              <a:buNone/>
            </a:pPr>
            <a:r>
              <a:rPr lang="sv-SE" dirty="0"/>
              <a:t>Växjö kommun har ett exploateringsavtal tecknat med Vidingehem avseende Gemla 1:66, där Vidingehem vill utveckla sin fastighet och kommunen rustar upp vissa funktioner i samband med detta. Tidplanen för Vidingehems byggnation är i dagsläget oklar.</a:t>
            </a:r>
          </a:p>
          <a:p>
            <a:pPr marL="0" indent="0">
              <a:buNone/>
            </a:pPr>
            <a:endParaRPr lang="sv-SE" dirty="0"/>
          </a:p>
        </p:txBody>
      </p:sp>
      <p:pic>
        <p:nvPicPr>
          <p:cNvPr id="21" name="Platshållare för bild 20" descr="En bild som visar karta, Flygfotografi, Fågelperspektiv, flygbaserad&#10;&#10;AI-genererat innehåll kan vara felaktigt.">
            <a:extLst>
              <a:ext uri="{FF2B5EF4-FFF2-40B4-BE49-F238E27FC236}">
                <a16:creationId xmlns:a16="http://schemas.microsoft.com/office/drawing/2014/main" id="{910167C8-6570-0E0F-FB81-D16F4AFA6E8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7463" r="7463"/>
          <a:stretch>
            <a:fillRect/>
          </a:stretch>
        </p:blipFill>
        <p:spPr>
          <a:xfrm>
            <a:off x="0" y="1588"/>
            <a:ext cx="5021263" cy="6856412"/>
          </a:xfrm>
        </p:spPr>
      </p:pic>
    </p:spTree>
    <p:extLst>
      <p:ext uri="{BB962C8B-B14F-4D97-AF65-F5344CB8AC3E}">
        <p14:creationId xmlns:p14="http://schemas.microsoft.com/office/powerpoint/2010/main" val="2496287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text 4">
            <a:extLst>
              <a:ext uri="{FF2B5EF4-FFF2-40B4-BE49-F238E27FC236}">
                <a16:creationId xmlns:a16="http://schemas.microsoft.com/office/drawing/2014/main" id="{66BFBF49-C1E9-E7C1-0086-5E6855647CED}"/>
              </a:ext>
            </a:extLst>
          </p:cNvPr>
          <p:cNvSpPr>
            <a:spLocks noGrp="1"/>
          </p:cNvSpPr>
          <p:nvPr>
            <p:ph type="body" sz="quarter" idx="11"/>
          </p:nvPr>
        </p:nvSpPr>
        <p:spPr>
          <a:xfrm>
            <a:off x="5632938" y="477229"/>
            <a:ext cx="5825069" cy="865302"/>
          </a:xfrm>
        </p:spPr>
        <p:txBody>
          <a:bodyPr/>
          <a:lstStyle/>
          <a:p>
            <a:r>
              <a:rPr lang="sv-SE" b="0" dirty="0"/>
              <a:t>Agenda</a:t>
            </a:r>
          </a:p>
        </p:txBody>
      </p:sp>
      <p:sp>
        <p:nvSpPr>
          <p:cNvPr id="6" name="Platshållare för text 5">
            <a:extLst>
              <a:ext uri="{FF2B5EF4-FFF2-40B4-BE49-F238E27FC236}">
                <a16:creationId xmlns:a16="http://schemas.microsoft.com/office/drawing/2014/main" id="{32B1D3B9-60D5-93AA-D88B-5A5E4464E6A2}"/>
              </a:ext>
            </a:extLst>
          </p:cNvPr>
          <p:cNvSpPr>
            <a:spLocks noGrp="1"/>
          </p:cNvSpPr>
          <p:nvPr>
            <p:ph type="body" sz="quarter" idx="12"/>
          </p:nvPr>
        </p:nvSpPr>
        <p:spPr>
          <a:xfrm>
            <a:off x="5647592" y="1260309"/>
            <a:ext cx="5858399" cy="1620838"/>
          </a:xfrm>
        </p:spPr>
        <p:txBody>
          <a:bodyPr/>
          <a:lstStyle/>
          <a:p>
            <a:pPr marL="0" indent="0">
              <a:buNone/>
            </a:pPr>
            <a:r>
              <a:rPr lang="sv-SE" sz="1800" dirty="0"/>
              <a:t>18:00	Kommunstyrelsens ordförande inleder</a:t>
            </a:r>
          </a:p>
          <a:p>
            <a:pPr marL="0" indent="0">
              <a:buNone/>
            </a:pPr>
            <a:r>
              <a:rPr lang="sv-SE" sz="1800" dirty="0"/>
              <a:t>	Vad är på gång?</a:t>
            </a:r>
            <a:br>
              <a:rPr lang="sv-SE" sz="1800" dirty="0"/>
            </a:br>
            <a:r>
              <a:rPr lang="sv-SE" sz="1800" dirty="0"/>
              <a:t>	Information och möjligheter att ställa 	frågor.</a:t>
            </a:r>
          </a:p>
          <a:p>
            <a:pPr marL="0" indent="0">
              <a:buNone/>
            </a:pPr>
            <a:r>
              <a:rPr lang="sv-SE" sz="1800" dirty="0"/>
              <a:t>19:00	Fika och gruppdiskussion tillsammans med 	politiker inom ämnet: </a:t>
            </a:r>
            <a:br>
              <a:rPr lang="sv-SE" sz="1800" dirty="0"/>
            </a:br>
            <a:r>
              <a:rPr lang="sv-SE" sz="1800" dirty="0"/>
              <a:t>	Hur kan vi tillsammans göra Gemla	serviceortsområde </a:t>
            </a:r>
            <a:r>
              <a:rPr lang="sv-SE" sz="1800" b="1" dirty="0"/>
              <a:t>ännu 	mer attraktivt</a:t>
            </a:r>
            <a:r>
              <a:rPr lang="sv-SE" sz="1800" dirty="0"/>
              <a:t> att 	bo, leva och arbeta i?</a:t>
            </a:r>
          </a:p>
          <a:p>
            <a:pPr marL="0" indent="0">
              <a:buNone/>
            </a:pPr>
            <a:r>
              <a:rPr lang="sv-SE" sz="1800" dirty="0"/>
              <a:t>	Grupperna presenterar sina förslag.</a:t>
            </a:r>
          </a:p>
          <a:p>
            <a:pPr marL="0" indent="0">
              <a:buNone/>
            </a:pPr>
            <a:r>
              <a:rPr lang="sv-SE" sz="1800" dirty="0"/>
              <a:t>20:00	Öppna frågor</a:t>
            </a:r>
          </a:p>
          <a:p>
            <a:pPr marL="0" indent="0">
              <a:buNone/>
            </a:pPr>
            <a:r>
              <a:rPr lang="sv-SE" sz="1800" dirty="0"/>
              <a:t>20:25	Summering och avslut</a:t>
            </a:r>
          </a:p>
          <a:p>
            <a:endParaRPr lang="sv-SE" sz="1400" dirty="0"/>
          </a:p>
        </p:txBody>
      </p:sp>
      <p:pic>
        <p:nvPicPr>
          <p:cNvPr id="7" name="Bildobjekt 6" descr="En bild som visar karta, text, kartbok&#10;&#10;Automatiskt genererad beskrivning">
            <a:extLst>
              <a:ext uri="{FF2B5EF4-FFF2-40B4-BE49-F238E27FC236}">
                <a16:creationId xmlns:a16="http://schemas.microsoft.com/office/drawing/2014/main" id="{8949F9CD-6C1C-474A-C128-3E7D3CA1DC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5647593" cy="6858000"/>
          </a:xfrm>
          <a:prstGeom prst="rect">
            <a:avLst/>
          </a:prstGeom>
        </p:spPr>
      </p:pic>
    </p:spTree>
    <p:extLst>
      <p:ext uri="{BB962C8B-B14F-4D97-AF65-F5344CB8AC3E}">
        <p14:creationId xmlns:p14="http://schemas.microsoft.com/office/powerpoint/2010/main" val="2716239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Platshållare för text 12">
            <a:extLst>
              <a:ext uri="{FF2B5EF4-FFF2-40B4-BE49-F238E27FC236}">
                <a16:creationId xmlns:a16="http://schemas.microsoft.com/office/drawing/2014/main" id="{D2BE2171-155C-D6CB-D87F-4617BDD98DC0}"/>
              </a:ext>
            </a:extLst>
          </p:cNvPr>
          <p:cNvSpPr>
            <a:spLocks noGrp="1"/>
          </p:cNvSpPr>
          <p:nvPr>
            <p:ph type="body" sz="quarter" idx="11"/>
          </p:nvPr>
        </p:nvSpPr>
        <p:spPr>
          <a:xfrm>
            <a:off x="265096" y="3330412"/>
            <a:ext cx="7639051" cy="865302"/>
          </a:xfrm>
        </p:spPr>
        <p:txBody>
          <a:bodyPr/>
          <a:lstStyle/>
          <a:p>
            <a:r>
              <a:rPr lang="sv-SE" dirty="0"/>
              <a:t>Boende och byggnation</a:t>
            </a:r>
          </a:p>
        </p:txBody>
      </p:sp>
      <p:sp>
        <p:nvSpPr>
          <p:cNvPr id="14" name="Platshållare för text 13">
            <a:extLst>
              <a:ext uri="{FF2B5EF4-FFF2-40B4-BE49-F238E27FC236}">
                <a16:creationId xmlns:a16="http://schemas.microsoft.com/office/drawing/2014/main" id="{EF91CC41-A7DB-BB9B-BD56-833C1DA698D7}"/>
              </a:ext>
            </a:extLst>
          </p:cNvPr>
          <p:cNvSpPr>
            <a:spLocks noGrp="1"/>
          </p:cNvSpPr>
          <p:nvPr>
            <p:ph type="body" sz="quarter" idx="12"/>
          </p:nvPr>
        </p:nvSpPr>
        <p:spPr>
          <a:xfrm>
            <a:off x="143879" y="3886200"/>
            <a:ext cx="10652458" cy="1262226"/>
          </a:xfrm>
        </p:spPr>
        <p:txBody>
          <a:bodyPr/>
          <a:lstStyle/>
          <a:p>
            <a:r>
              <a:rPr lang="sv-SE" dirty="0"/>
              <a:t>En förstudie pågår för fler villatomter i Gemla.</a:t>
            </a:r>
          </a:p>
          <a:p>
            <a:pPr marL="0" indent="0">
              <a:buNone/>
            </a:pPr>
            <a:r>
              <a:rPr lang="sv-SE" dirty="0"/>
              <a:t>-  I förstudien tittar man på ett nytt bostadsområde på fastigheten </a:t>
            </a:r>
            <a:r>
              <a:rPr lang="sv-SE" dirty="0" err="1"/>
              <a:t>Öpestorp</a:t>
            </a:r>
            <a:r>
              <a:rPr lang="sv-SE" dirty="0"/>
              <a:t> 3:61, söder om Granvallen.</a:t>
            </a:r>
          </a:p>
          <a:p>
            <a:pPr marL="0" indent="0">
              <a:buNone/>
            </a:pPr>
            <a:r>
              <a:rPr lang="sv-SE" dirty="0"/>
              <a:t>- Förstudien är ett inledande planeringsskede innan vi sätter igång med att ta fram en detaljplan.</a:t>
            </a:r>
          </a:p>
        </p:txBody>
      </p:sp>
      <p:pic>
        <p:nvPicPr>
          <p:cNvPr id="6" name="Platshållare för bild 5" descr="En bild som visar karta, Flygfotografi, Fågelperspektiv, flygbaserad&#10;&#10;AI-genererat innehåll kan vara felaktigt.">
            <a:extLst>
              <a:ext uri="{FF2B5EF4-FFF2-40B4-BE49-F238E27FC236}">
                <a16:creationId xmlns:a16="http://schemas.microsoft.com/office/drawing/2014/main" id="{8AA080F2-E634-4677-7FD7-BCAFD64A2A5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529" b="12529"/>
          <a:stretch>
            <a:fillRect/>
          </a:stretch>
        </p:blipFill>
        <p:spPr/>
      </p:pic>
    </p:spTree>
    <p:extLst>
      <p:ext uri="{BB962C8B-B14F-4D97-AF65-F5344CB8AC3E}">
        <p14:creationId xmlns:p14="http://schemas.microsoft.com/office/powerpoint/2010/main" val="3580378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318E3FB2-2A65-3C7C-E49C-FCDBDDAC8A8B}"/>
              </a:ext>
            </a:extLst>
          </p:cNvPr>
          <p:cNvSpPr>
            <a:spLocks noGrp="1"/>
          </p:cNvSpPr>
          <p:nvPr>
            <p:ph type="body" sz="quarter" idx="11"/>
          </p:nvPr>
        </p:nvSpPr>
        <p:spPr/>
        <p:txBody>
          <a:bodyPr/>
          <a:lstStyle/>
          <a:p>
            <a:r>
              <a:rPr lang="sv-SE" dirty="0"/>
              <a:t>Boende och byggnation</a:t>
            </a:r>
          </a:p>
        </p:txBody>
      </p:sp>
      <p:sp>
        <p:nvSpPr>
          <p:cNvPr id="4" name="Platshållare för text 3">
            <a:extLst>
              <a:ext uri="{FF2B5EF4-FFF2-40B4-BE49-F238E27FC236}">
                <a16:creationId xmlns:a16="http://schemas.microsoft.com/office/drawing/2014/main" id="{BFE059F7-E181-CC19-AC7B-CB52FCB79713}"/>
              </a:ext>
            </a:extLst>
          </p:cNvPr>
          <p:cNvSpPr>
            <a:spLocks noGrp="1"/>
          </p:cNvSpPr>
          <p:nvPr>
            <p:ph type="body" sz="quarter" idx="12"/>
          </p:nvPr>
        </p:nvSpPr>
        <p:spPr/>
        <p:txBody>
          <a:bodyPr/>
          <a:lstStyle/>
          <a:p>
            <a:r>
              <a:rPr lang="sv-SE" dirty="0"/>
              <a:t>Arkeologisk utredning för möjlig industrimark i Gemla</a:t>
            </a:r>
          </a:p>
        </p:txBody>
      </p:sp>
      <p:pic>
        <p:nvPicPr>
          <p:cNvPr id="8" name="Platshållare för bild 7" descr="En bild som visar karta, Flygfotografi, Fågelperspektiv, flygbaserad&#10;&#10;AI-genererat innehåll kan vara felaktigt.">
            <a:extLst>
              <a:ext uri="{FF2B5EF4-FFF2-40B4-BE49-F238E27FC236}">
                <a16:creationId xmlns:a16="http://schemas.microsoft.com/office/drawing/2014/main" id="{44A224E9-FC5E-CF5B-69D7-9A6400E0904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747" b="16747"/>
          <a:stretch>
            <a:fillRect/>
          </a:stretch>
        </p:blipFill>
        <p:spPr/>
      </p:pic>
    </p:spTree>
    <p:extLst>
      <p:ext uri="{BB962C8B-B14F-4D97-AF65-F5344CB8AC3E}">
        <p14:creationId xmlns:p14="http://schemas.microsoft.com/office/powerpoint/2010/main" val="3710619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2DEA8A46-8A04-145D-A632-2B6979A421F0}"/>
              </a:ext>
            </a:extLst>
          </p:cNvPr>
          <p:cNvSpPr>
            <a:spLocks noGrp="1"/>
          </p:cNvSpPr>
          <p:nvPr>
            <p:ph type="body" sz="quarter" idx="11"/>
          </p:nvPr>
        </p:nvSpPr>
        <p:spPr/>
        <p:txBody>
          <a:bodyPr/>
          <a:lstStyle/>
          <a:p>
            <a:r>
              <a:rPr lang="sv-SE" dirty="0"/>
              <a:t>Upprustning lekplats Gemla</a:t>
            </a:r>
          </a:p>
        </p:txBody>
      </p:sp>
      <p:sp>
        <p:nvSpPr>
          <p:cNvPr id="3" name="Platshållare för text 2">
            <a:extLst>
              <a:ext uri="{FF2B5EF4-FFF2-40B4-BE49-F238E27FC236}">
                <a16:creationId xmlns:a16="http://schemas.microsoft.com/office/drawing/2014/main" id="{5E8C982A-0001-2CD9-8A16-4B7403712DBE}"/>
              </a:ext>
            </a:extLst>
          </p:cNvPr>
          <p:cNvSpPr>
            <a:spLocks noGrp="1"/>
          </p:cNvSpPr>
          <p:nvPr>
            <p:ph type="body" sz="quarter" idx="12"/>
          </p:nvPr>
        </p:nvSpPr>
        <p:spPr/>
        <p:txBody>
          <a:bodyPr/>
          <a:lstStyle/>
          <a:p>
            <a:r>
              <a:rPr lang="sv-SE" dirty="0" err="1"/>
              <a:t>Stocköparken</a:t>
            </a:r>
            <a:r>
              <a:rPr lang="sv-SE" dirty="0"/>
              <a:t> har fått nytt lekhus och rutschkana.</a:t>
            </a:r>
          </a:p>
        </p:txBody>
      </p:sp>
      <p:pic>
        <p:nvPicPr>
          <p:cNvPr id="10" name="Platshållare för bild 9" descr="En bild som visar karta, text, kartbok, Plan&#10;&#10;AI-genererat innehåll kan vara felaktigt.">
            <a:extLst>
              <a:ext uri="{FF2B5EF4-FFF2-40B4-BE49-F238E27FC236}">
                <a16:creationId xmlns:a16="http://schemas.microsoft.com/office/drawing/2014/main" id="{7BE5C8A4-34C8-FE34-9900-04DE91EB5C5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146" r="16146"/>
          <a:stretch>
            <a:fillRect/>
          </a:stretch>
        </p:blipFill>
        <p:spPr/>
      </p:pic>
    </p:spTree>
    <p:extLst>
      <p:ext uri="{BB962C8B-B14F-4D97-AF65-F5344CB8AC3E}">
        <p14:creationId xmlns:p14="http://schemas.microsoft.com/office/powerpoint/2010/main" val="35378935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D7C8423-877A-E388-860D-6C0F44B46DA3}"/>
              </a:ext>
            </a:extLst>
          </p:cNvPr>
          <p:cNvSpPr>
            <a:spLocks noGrp="1"/>
          </p:cNvSpPr>
          <p:nvPr>
            <p:ph type="body" sz="quarter" idx="11"/>
          </p:nvPr>
        </p:nvSpPr>
        <p:spPr/>
        <p:txBody>
          <a:bodyPr/>
          <a:lstStyle/>
          <a:p>
            <a:r>
              <a:rPr lang="sv-SE" dirty="0"/>
              <a:t>Sittmöjligheter</a:t>
            </a:r>
          </a:p>
        </p:txBody>
      </p:sp>
      <p:sp>
        <p:nvSpPr>
          <p:cNvPr id="3" name="Platshållare för text 2">
            <a:extLst>
              <a:ext uri="{FF2B5EF4-FFF2-40B4-BE49-F238E27FC236}">
                <a16:creationId xmlns:a16="http://schemas.microsoft.com/office/drawing/2014/main" id="{308D4AA2-B064-B9CA-CC4A-5142238EBD8A}"/>
              </a:ext>
            </a:extLst>
          </p:cNvPr>
          <p:cNvSpPr>
            <a:spLocks noGrp="1"/>
          </p:cNvSpPr>
          <p:nvPr>
            <p:ph type="body" sz="quarter" idx="12"/>
          </p:nvPr>
        </p:nvSpPr>
        <p:spPr/>
        <p:txBody>
          <a:bodyPr/>
          <a:lstStyle/>
          <a:p>
            <a:r>
              <a:rPr lang="sv-SE" dirty="0"/>
              <a:t>Vi ser över sittmöjligheter vid Kastanjevägen i Gemla.</a:t>
            </a:r>
          </a:p>
        </p:txBody>
      </p:sp>
      <p:pic>
        <p:nvPicPr>
          <p:cNvPr id="6" name="Platshållare för bild 5" descr="Temperaturkolv på parkbänk">
            <a:extLst>
              <a:ext uri="{FF2B5EF4-FFF2-40B4-BE49-F238E27FC236}">
                <a16:creationId xmlns:a16="http://schemas.microsoft.com/office/drawing/2014/main" id="{ABA99272-8110-2CCF-C738-5C32C312BBF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588" r="25588"/>
          <a:stretch>
            <a:fillRect/>
          </a:stretch>
        </p:blipFill>
        <p:spPr/>
      </p:pic>
    </p:spTree>
    <p:extLst>
      <p:ext uri="{BB962C8B-B14F-4D97-AF65-F5344CB8AC3E}">
        <p14:creationId xmlns:p14="http://schemas.microsoft.com/office/powerpoint/2010/main" val="468350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B565A718-8D97-B59A-1B5A-714DEAABF036}"/>
              </a:ext>
            </a:extLst>
          </p:cNvPr>
          <p:cNvSpPr>
            <a:spLocks noGrp="1"/>
          </p:cNvSpPr>
          <p:nvPr>
            <p:ph type="body" sz="quarter" idx="11"/>
          </p:nvPr>
        </p:nvSpPr>
        <p:spPr/>
        <p:txBody>
          <a:bodyPr/>
          <a:lstStyle/>
          <a:p>
            <a:r>
              <a:rPr lang="sv-SE" dirty="0"/>
              <a:t>Grus-stig</a:t>
            </a:r>
          </a:p>
        </p:txBody>
      </p:sp>
      <p:sp>
        <p:nvSpPr>
          <p:cNvPr id="3" name="Platshållare för text 2">
            <a:extLst>
              <a:ext uri="{FF2B5EF4-FFF2-40B4-BE49-F238E27FC236}">
                <a16:creationId xmlns:a16="http://schemas.microsoft.com/office/drawing/2014/main" id="{2A4B1EBC-3DEF-B509-8C7F-85C56C5F0AF5}"/>
              </a:ext>
            </a:extLst>
          </p:cNvPr>
          <p:cNvSpPr>
            <a:spLocks noGrp="1"/>
          </p:cNvSpPr>
          <p:nvPr>
            <p:ph type="body" sz="quarter" idx="12"/>
          </p:nvPr>
        </p:nvSpPr>
        <p:spPr/>
        <p:txBody>
          <a:bodyPr/>
          <a:lstStyle/>
          <a:p>
            <a:r>
              <a:rPr lang="sv-SE" dirty="0"/>
              <a:t>Vi ser över grus-stig mellan Stationsvägen och Hantverksvägen i Gemla.</a:t>
            </a:r>
          </a:p>
        </p:txBody>
      </p:sp>
      <p:pic>
        <p:nvPicPr>
          <p:cNvPr id="6" name="Platshållare för bild 5" descr="Vandringsstövlar går på spåret">
            <a:extLst>
              <a:ext uri="{FF2B5EF4-FFF2-40B4-BE49-F238E27FC236}">
                <a16:creationId xmlns:a16="http://schemas.microsoft.com/office/drawing/2014/main" id="{1E09CCC0-63AC-8BDC-AD09-85876F9E64A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598" r="25598"/>
          <a:stretch>
            <a:fillRect/>
          </a:stretch>
        </p:blipFill>
        <p:spPr/>
      </p:pic>
    </p:spTree>
    <p:extLst>
      <p:ext uri="{BB962C8B-B14F-4D97-AF65-F5344CB8AC3E}">
        <p14:creationId xmlns:p14="http://schemas.microsoft.com/office/powerpoint/2010/main" val="2886413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03687026-0B7B-01CE-18ED-8EDBD5EA6555}"/>
              </a:ext>
            </a:extLst>
          </p:cNvPr>
          <p:cNvSpPr>
            <a:spLocks noGrp="1"/>
          </p:cNvSpPr>
          <p:nvPr>
            <p:ph type="body" sz="quarter" idx="11"/>
          </p:nvPr>
        </p:nvSpPr>
        <p:spPr/>
        <p:txBody>
          <a:bodyPr/>
          <a:lstStyle/>
          <a:p>
            <a:r>
              <a:rPr lang="sv-SE" dirty="0"/>
              <a:t>Infrastruktur</a:t>
            </a:r>
          </a:p>
        </p:txBody>
      </p:sp>
      <p:sp>
        <p:nvSpPr>
          <p:cNvPr id="3" name="Platshållare för text 2">
            <a:extLst>
              <a:ext uri="{FF2B5EF4-FFF2-40B4-BE49-F238E27FC236}">
                <a16:creationId xmlns:a16="http://schemas.microsoft.com/office/drawing/2014/main" id="{8B6E8957-AA4A-BB95-6AB7-22778584AC27}"/>
              </a:ext>
            </a:extLst>
          </p:cNvPr>
          <p:cNvSpPr>
            <a:spLocks noGrp="1"/>
          </p:cNvSpPr>
          <p:nvPr>
            <p:ph type="body" sz="quarter" idx="12"/>
          </p:nvPr>
        </p:nvSpPr>
        <p:spPr/>
        <p:txBody>
          <a:bodyPr/>
          <a:lstStyle/>
          <a:p>
            <a:r>
              <a:rPr lang="sv-SE" dirty="0"/>
              <a:t>Förnyelseprojektet av VA ledningarna på </a:t>
            </a:r>
            <a:r>
              <a:rPr lang="sv-SE" dirty="0" err="1"/>
              <a:t>Gransholmsvägen</a:t>
            </a:r>
            <a:r>
              <a:rPr lang="sv-SE" dirty="0"/>
              <a:t>.</a:t>
            </a:r>
          </a:p>
          <a:p>
            <a:r>
              <a:rPr lang="sv-SE" dirty="0"/>
              <a:t>Beräknas vara klart i april 2026.</a:t>
            </a:r>
          </a:p>
        </p:txBody>
      </p:sp>
      <p:pic>
        <p:nvPicPr>
          <p:cNvPr id="6" name="Platshållare för bild 5" descr="Vattenrör och kranar för koppar">
            <a:extLst>
              <a:ext uri="{FF2B5EF4-FFF2-40B4-BE49-F238E27FC236}">
                <a16:creationId xmlns:a16="http://schemas.microsoft.com/office/drawing/2014/main" id="{96751462-113F-9F88-E62E-A0A9CA3AF85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463" r="3463"/>
          <a:stretch>
            <a:fillRect/>
          </a:stretch>
        </p:blipFill>
        <p:spPr/>
      </p:pic>
    </p:spTree>
    <p:extLst>
      <p:ext uri="{BB962C8B-B14F-4D97-AF65-F5344CB8AC3E}">
        <p14:creationId xmlns:p14="http://schemas.microsoft.com/office/powerpoint/2010/main" val="2370871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65B72D03-E659-495F-EE38-2FC700579A9D}"/>
              </a:ext>
            </a:extLst>
          </p:cNvPr>
          <p:cNvSpPr>
            <a:spLocks noGrp="1"/>
          </p:cNvSpPr>
          <p:nvPr>
            <p:ph type="body" sz="quarter" idx="11"/>
          </p:nvPr>
        </p:nvSpPr>
        <p:spPr>
          <a:xfrm>
            <a:off x="162069" y="3508374"/>
            <a:ext cx="7639051" cy="865302"/>
          </a:xfrm>
        </p:spPr>
        <p:txBody>
          <a:bodyPr/>
          <a:lstStyle/>
          <a:p>
            <a:r>
              <a:rPr lang="sv-SE" dirty="0"/>
              <a:t>Natur, kultur och rekreation</a:t>
            </a:r>
          </a:p>
        </p:txBody>
      </p:sp>
      <p:sp>
        <p:nvSpPr>
          <p:cNvPr id="7" name="Platshållare för text 6">
            <a:extLst>
              <a:ext uri="{FF2B5EF4-FFF2-40B4-BE49-F238E27FC236}">
                <a16:creationId xmlns:a16="http://schemas.microsoft.com/office/drawing/2014/main" id="{5A46A4C7-348D-B728-982E-7B0C9E9410F6}"/>
              </a:ext>
            </a:extLst>
          </p:cNvPr>
          <p:cNvSpPr>
            <a:spLocks noGrp="1"/>
          </p:cNvSpPr>
          <p:nvPr>
            <p:ph type="body" sz="quarter" idx="12"/>
          </p:nvPr>
        </p:nvSpPr>
        <p:spPr>
          <a:xfrm>
            <a:off x="162069" y="3971301"/>
            <a:ext cx="7877174" cy="1620838"/>
          </a:xfrm>
        </p:spPr>
        <p:txBody>
          <a:bodyPr/>
          <a:lstStyle/>
          <a:p>
            <a:pPr marL="0" indent="0">
              <a:buNone/>
            </a:pPr>
            <a:r>
              <a:rPr lang="sv-SE" dirty="0"/>
              <a:t>Badplats </a:t>
            </a:r>
            <a:r>
              <a:rPr lang="sv-SE" dirty="0" err="1"/>
              <a:t>Mulevad</a:t>
            </a:r>
            <a:r>
              <a:rPr lang="sv-SE" dirty="0"/>
              <a:t> i Gemla:</a:t>
            </a:r>
          </a:p>
          <a:p>
            <a:pPr marL="0" indent="0">
              <a:buNone/>
            </a:pPr>
            <a:r>
              <a:rPr lang="sv-SE" dirty="0"/>
              <a:t>Under v. 37 har vi påbörjat med projekt som avser erosionsskydd, upprustning av bryggan och bron över kanalen mellan badplatsen och badföreningen (göra det mer tillgänglig). Ska bli klart under året.</a:t>
            </a:r>
          </a:p>
        </p:txBody>
      </p:sp>
      <p:pic>
        <p:nvPicPr>
          <p:cNvPr id="18" name="Platshållare för bild 17" descr="En bild som visar utomhus, träd, gräs, växt&#10;&#10;Automatiskt genererad beskrivning">
            <a:extLst>
              <a:ext uri="{FF2B5EF4-FFF2-40B4-BE49-F238E27FC236}">
                <a16:creationId xmlns:a16="http://schemas.microsoft.com/office/drawing/2014/main" id="{FBBC6EB2-227E-B7CB-4171-C3882B93471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23412" b="23412"/>
          <a:stretch>
            <a:fillRect/>
          </a:stretch>
        </p:blipFill>
        <p:spPr/>
      </p:pic>
    </p:spTree>
    <p:extLst>
      <p:ext uri="{BB962C8B-B14F-4D97-AF65-F5344CB8AC3E}">
        <p14:creationId xmlns:p14="http://schemas.microsoft.com/office/powerpoint/2010/main" val="34692065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07853325-36EF-7594-D9B8-4097464765C6}"/>
              </a:ext>
            </a:extLst>
          </p:cNvPr>
          <p:cNvSpPr>
            <a:spLocks noGrp="1"/>
          </p:cNvSpPr>
          <p:nvPr>
            <p:ph type="body" sz="quarter" idx="11"/>
          </p:nvPr>
        </p:nvSpPr>
        <p:spPr/>
        <p:txBody>
          <a:bodyPr/>
          <a:lstStyle/>
          <a:p>
            <a:r>
              <a:rPr lang="sv-SE" dirty="0"/>
              <a:t>Boende och byggnation</a:t>
            </a:r>
          </a:p>
        </p:txBody>
      </p:sp>
      <p:sp>
        <p:nvSpPr>
          <p:cNvPr id="3" name="Platshållare för text 2">
            <a:extLst>
              <a:ext uri="{FF2B5EF4-FFF2-40B4-BE49-F238E27FC236}">
                <a16:creationId xmlns:a16="http://schemas.microsoft.com/office/drawing/2014/main" id="{27B08F25-2F40-C621-CF84-D5A1FD2CFDE0}"/>
              </a:ext>
            </a:extLst>
          </p:cNvPr>
          <p:cNvSpPr>
            <a:spLocks noGrp="1"/>
          </p:cNvSpPr>
          <p:nvPr>
            <p:ph type="body" sz="quarter" idx="12"/>
          </p:nvPr>
        </p:nvSpPr>
        <p:spPr/>
        <p:txBody>
          <a:bodyPr/>
          <a:lstStyle/>
          <a:p>
            <a:r>
              <a:rPr lang="sv-SE" dirty="0"/>
              <a:t>Detaljplan Tävelsås (</a:t>
            </a:r>
            <a:r>
              <a:rPr lang="sv-SE" dirty="0" err="1"/>
              <a:t>Stjärnvik</a:t>
            </a:r>
            <a:r>
              <a:rPr lang="sv-SE" dirty="0"/>
              <a:t> 15:55) ska antas i oktober i samhällsbyggnadsnämnden.</a:t>
            </a:r>
          </a:p>
        </p:txBody>
      </p:sp>
      <p:pic>
        <p:nvPicPr>
          <p:cNvPr id="6" name="Platshållare för bild 5" descr="En bild som visar karta, kartbok, text&#10;&#10;AI-genererat innehåll kan vara felaktigt.">
            <a:extLst>
              <a:ext uri="{FF2B5EF4-FFF2-40B4-BE49-F238E27FC236}">
                <a16:creationId xmlns:a16="http://schemas.microsoft.com/office/drawing/2014/main" id="{62B9BEBD-48B3-C3A4-EF39-D478A5077BA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0856" r="10856"/>
          <a:stretch>
            <a:fillRect/>
          </a:stretch>
        </p:blipFill>
        <p:spPr/>
      </p:pic>
    </p:spTree>
    <p:extLst>
      <p:ext uri="{BB962C8B-B14F-4D97-AF65-F5344CB8AC3E}">
        <p14:creationId xmlns:p14="http://schemas.microsoft.com/office/powerpoint/2010/main" val="2621670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descr="Närbild av klätternät utomhus">
            <a:extLst>
              <a:ext uri="{FF2B5EF4-FFF2-40B4-BE49-F238E27FC236}">
                <a16:creationId xmlns:a16="http://schemas.microsoft.com/office/drawing/2014/main" id="{66139FA4-E755-07ED-56CA-D696D0FAFCC5}"/>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9420" b="29420"/>
          <a:stretch>
            <a:fillRect/>
          </a:stretch>
        </p:blipFill>
        <p:spPr>
          <a:xfrm>
            <a:off x="20" y="2"/>
            <a:ext cx="12191980" cy="3349625"/>
          </a:xfrm>
          <a:prstGeom prst="rect">
            <a:avLst/>
          </a:prstGeom>
          <a:noFill/>
        </p:spPr>
      </p:pic>
      <p:sp>
        <p:nvSpPr>
          <p:cNvPr id="2" name="Platshållare för text 1">
            <a:extLst>
              <a:ext uri="{FF2B5EF4-FFF2-40B4-BE49-F238E27FC236}">
                <a16:creationId xmlns:a16="http://schemas.microsoft.com/office/drawing/2014/main" id="{5F475359-798F-7978-4606-C06095B9632C}"/>
              </a:ext>
            </a:extLst>
          </p:cNvPr>
          <p:cNvSpPr>
            <a:spLocks noGrp="1"/>
          </p:cNvSpPr>
          <p:nvPr>
            <p:ph type="body" sz="quarter" idx="11"/>
          </p:nvPr>
        </p:nvSpPr>
        <p:spPr>
          <a:xfrm>
            <a:off x="664989" y="3814763"/>
            <a:ext cx="7639051" cy="865302"/>
          </a:xfrm>
        </p:spPr>
        <p:txBody>
          <a:bodyPr>
            <a:normAutofit/>
          </a:bodyPr>
          <a:lstStyle/>
          <a:p>
            <a:r>
              <a:rPr lang="sv-SE" dirty="0"/>
              <a:t>Upprustning lekplats</a:t>
            </a:r>
          </a:p>
        </p:txBody>
      </p:sp>
      <p:sp>
        <p:nvSpPr>
          <p:cNvPr id="3" name="Platshållare för text 2">
            <a:extLst>
              <a:ext uri="{FF2B5EF4-FFF2-40B4-BE49-F238E27FC236}">
                <a16:creationId xmlns:a16="http://schemas.microsoft.com/office/drawing/2014/main" id="{4E5A986A-5A27-9ABD-E100-5CB20CCFEA32}"/>
              </a:ext>
            </a:extLst>
          </p:cNvPr>
          <p:cNvSpPr>
            <a:spLocks noGrp="1"/>
          </p:cNvSpPr>
          <p:nvPr>
            <p:ph type="body" sz="quarter" idx="12"/>
          </p:nvPr>
        </p:nvSpPr>
        <p:spPr>
          <a:xfrm>
            <a:off x="657226" y="5070475"/>
            <a:ext cx="7680325" cy="1620838"/>
          </a:xfrm>
        </p:spPr>
        <p:txBody>
          <a:bodyPr>
            <a:normAutofit/>
          </a:bodyPr>
          <a:lstStyle/>
          <a:p>
            <a:r>
              <a:rPr lang="sv-SE" dirty="0"/>
              <a:t>Det sker en mindre upprustning av Tävelsås lekplats</a:t>
            </a:r>
          </a:p>
        </p:txBody>
      </p:sp>
    </p:spTree>
    <p:extLst>
      <p:ext uri="{BB962C8B-B14F-4D97-AF65-F5344CB8AC3E}">
        <p14:creationId xmlns:p14="http://schemas.microsoft.com/office/powerpoint/2010/main" val="4137097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83C5CE13-3F6D-CF7D-48D1-CCD2ADD3E3D2}"/>
              </a:ext>
            </a:extLst>
          </p:cNvPr>
          <p:cNvSpPr>
            <a:spLocks noGrp="1"/>
          </p:cNvSpPr>
          <p:nvPr>
            <p:ph type="body" sz="quarter" idx="11"/>
          </p:nvPr>
        </p:nvSpPr>
        <p:spPr/>
        <p:txBody>
          <a:bodyPr/>
          <a:lstStyle/>
          <a:p>
            <a:r>
              <a:rPr lang="sv-SE" dirty="0"/>
              <a:t>Skyfallskarta - Så påverkas din närmiljö vid kraftigt regn</a:t>
            </a:r>
          </a:p>
          <a:p>
            <a:endParaRPr lang="sv-SE" dirty="0"/>
          </a:p>
        </p:txBody>
      </p:sp>
      <p:sp>
        <p:nvSpPr>
          <p:cNvPr id="3" name="Platshållare för text 2">
            <a:extLst>
              <a:ext uri="{FF2B5EF4-FFF2-40B4-BE49-F238E27FC236}">
                <a16:creationId xmlns:a16="http://schemas.microsoft.com/office/drawing/2014/main" id="{04CC4F4D-142F-1FDD-365F-0B3C76285CF7}"/>
              </a:ext>
            </a:extLst>
          </p:cNvPr>
          <p:cNvSpPr>
            <a:spLocks noGrp="1"/>
          </p:cNvSpPr>
          <p:nvPr>
            <p:ph type="body" sz="quarter" idx="12"/>
          </p:nvPr>
        </p:nvSpPr>
        <p:spPr>
          <a:xfrm>
            <a:off x="5752380" y="1796717"/>
            <a:ext cx="6202019" cy="2258588"/>
          </a:xfrm>
        </p:spPr>
        <p:txBody>
          <a:bodyPr/>
          <a:lstStyle/>
          <a:p>
            <a:r>
              <a:rPr lang="sv-SE" dirty="0"/>
              <a:t>Skyfall kan orsaka stora problem som översvämningar, trafikstörningar och skador på byggnader och infrastruktur. För att öka beredskapen har kommunen tagit fram en skyfallskarta. Den visar vilka områden som riskerar att drabbas av översvämning vid kraftiga regn.</a:t>
            </a:r>
          </a:p>
          <a:p>
            <a:r>
              <a:rPr lang="sv-SE" dirty="0">
                <a:hlinkClick r:id="rId2"/>
              </a:rPr>
              <a:t>Skyfall Växjö kommun</a:t>
            </a:r>
            <a:endParaRPr lang="sv-SE" dirty="0"/>
          </a:p>
        </p:txBody>
      </p:sp>
      <p:pic>
        <p:nvPicPr>
          <p:cNvPr id="6" name="Platshållare för bild 5" descr="En bild som visar karta, blå, text&#10;&#10;AI-genererat innehåll kan vara felaktigt.">
            <a:extLst>
              <a:ext uri="{FF2B5EF4-FFF2-40B4-BE49-F238E27FC236}">
                <a16:creationId xmlns:a16="http://schemas.microsoft.com/office/drawing/2014/main" id="{D4F11E85-E80A-B4BD-A0D4-85599B63E00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5286" r="5286"/>
          <a:stretch>
            <a:fillRect/>
          </a:stretch>
        </p:blipFill>
        <p:spPr/>
      </p:pic>
    </p:spTree>
    <p:extLst>
      <p:ext uri="{BB962C8B-B14F-4D97-AF65-F5344CB8AC3E}">
        <p14:creationId xmlns:p14="http://schemas.microsoft.com/office/powerpoint/2010/main" val="3397097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CF8D2E16-D7B3-B5D8-C075-7320C23587B9}"/>
              </a:ext>
            </a:extLst>
          </p:cNvPr>
          <p:cNvSpPr>
            <a:spLocks noGrp="1"/>
          </p:cNvSpPr>
          <p:nvPr>
            <p:ph type="body" sz="quarter" idx="11"/>
          </p:nvPr>
        </p:nvSpPr>
        <p:spPr>
          <a:xfrm>
            <a:off x="5752381" y="697491"/>
            <a:ext cx="6439618" cy="865302"/>
          </a:xfrm>
        </p:spPr>
        <p:txBody>
          <a:bodyPr/>
          <a:lstStyle/>
          <a:p>
            <a:r>
              <a:rPr lang="sv-SE" sz="2400" dirty="0"/>
              <a:t>Bakgrund Utvecklingsdialog 16 okt 2024</a:t>
            </a:r>
          </a:p>
        </p:txBody>
      </p:sp>
      <p:sp>
        <p:nvSpPr>
          <p:cNvPr id="3" name="Platshållare för text 2">
            <a:extLst>
              <a:ext uri="{FF2B5EF4-FFF2-40B4-BE49-F238E27FC236}">
                <a16:creationId xmlns:a16="http://schemas.microsoft.com/office/drawing/2014/main" id="{05EAA4BC-5029-C386-C6BC-28055888500C}"/>
              </a:ext>
            </a:extLst>
          </p:cNvPr>
          <p:cNvSpPr>
            <a:spLocks noGrp="1"/>
          </p:cNvSpPr>
          <p:nvPr>
            <p:ph type="body" sz="quarter" idx="12"/>
          </p:nvPr>
        </p:nvSpPr>
        <p:spPr>
          <a:xfrm>
            <a:off x="5719050" y="1300060"/>
            <a:ext cx="6202019" cy="1620838"/>
          </a:xfrm>
        </p:spPr>
        <p:txBody>
          <a:bodyPr/>
          <a:lstStyle/>
          <a:p>
            <a:pPr algn="l"/>
            <a:endParaRPr lang="sv-SE" sz="1800" b="0" i="0" u="none" strike="noStrike" baseline="0" dirty="0">
              <a:solidFill>
                <a:srgbClr val="000000"/>
              </a:solidFill>
            </a:endParaRPr>
          </a:p>
          <a:p>
            <a:pPr marL="0" indent="0">
              <a:buNone/>
            </a:pPr>
            <a:r>
              <a:rPr lang="sv-SE" sz="1800" dirty="0">
                <a:solidFill>
                  <a:srgbClr val="000000"/>
                </a:solidFill>
              </a:rPr>
              <a:t>Workshop baserat inkomna enkätsvar i samarbete med samhällsföreningarna kring:</a:t>
            </a:r>
            <a:endParaRPr lang="sv-SE" sz="1800" b="0" i="0" u="none" strike="noStrike" baseline="0" dirty="0">
              <a:solidFill>
                <a:srgbClr val="000000"/>
              </a:solidFill>
            </a:endParaRPr>
          </a:p>
          <a:p>
            <a:pPr marL="0" indent="0">
              <a:buNone/>
            </a:pPr>
            <a:endParaRPr lang="sv-SE" sz="1800" b="0" i="0" u="none" strike="noStrike" baseline="0" dirty="0">
              <a:solidFill>
                <a:srgbClr val="000000"/>
              </a:solidFill>
            </a:endParaRPr>
          </a:p>
          <a:p>
            <a:r>
              <a:rPr lang="sv-SE" sz="1800" dirty="0">
                <a:solidFill>
                  <a:srgbClr val="000000"/>
                </a:solidFill>
              </a:rPr>
              <a:t>Förbättrad gemenskap</a:t>
            </a:r>
          </a:p>
          <a:p>
            <a:r>
              <a:rPr lang="sv-SE" sz="1800" dirty="0">
                <a:solidFill>
                  <a:srgbClr val="000000"/>
                </a:solidFill>
              </a:rPr>
              <a:t>Inkludering och möjlighet att förbättra livskvalitén</a:t>
            </a:r>
          </a:p>
          <a:p>
            <a:r>
              <a:rPr lang="sv-SE" sz="1800" b="0" i="0" u="none" strike="noStrike" baseline="0" dirty="0">
                <a:solidFill>
                  <a:srgbClr val="000000"/>
                </a:solidFill>
              </a:rPr>
              <a:t>Föreningsliv och frivillighet</a:t>
            </a:r>
          </a:p>
          <a:p>
            <a:endParaRPr lang="sv-SE" sz="1800" dirty="0">
              <a:solidFill>
                <a:srgbClr val="000000"/>
              </a:solidFill>
            </a:endParaRPr>
          </a:p>
          <a:p>
            <a:pPr marL="0" indent="0">
              <a:buNone/>
            </a:pPr>
            <a:r>
              <a:rPr lang="sv-SE" sz="1800" b="0" i="0" u="none" strike="noStrike" baseline="0" dirty="0">
                <a:solidFill>
                  <a:srgbClr val="000000"/>
                </a:solidFill>
              </a:rPr>
              <a:t>Grupperna var indelade i grupper utifrån orter.</a:t>
            </a:r>
          </a:p>
          <a:p>
            <a:pPr marL="0" indent="0">
              <a:buNone/>
            </a:pPr>
            <a:endParaRPr lang="sv-SE" dirty="0"/>
          </a:p>
        </p:txBody>
      </p:sp>
      <p:pic>
        <p:nvPicPr>
          <p:cNvPr id="9" name="Platshållare för bild 5" descr="Närbild av person i röd t-shirt med flera röda äpple">
            <a:extLst>
              <a:ext uri="{FF2B5EF4-FFF2-40B4-BE49-F238E27FC236}">
                <a16:creationId xmlns:a16="http://schemas.microsoft.com/office/drawing/2014/main" id="{6C070834-7553-F840-8082-C090126319C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5232" r="25232"/>
          <a:stretch>
            <a:fillRect/>
          </a:stretch>
        </p:blipFill>
        <p:spPr>
          <a:xfrm>
            <a:off x="0" y="0"/>
            <a:ext cx="5021263" cy="6856413"/>
          </a:xfrm>
        </p:spPr>
      </p:pic>
    </p:spTree>
    <p:extLst>
      <p:ext uri="{BB962C8B-B14F-4D97-AF65-F5344CB8AC3E}">
        <p14:creationId xmlns:p14="http://schemas.microsoft.com/office/powerpoint/2010/main" val="3757236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35A795A6-76F8-7D1C-FEAC-23DE09553AAA}"/>
              </a:ext>
            </a:extLst>
          </p:cNvPr>
          <p:cNvSpPr>
            <a:spLocks noGrp="1"/>
          </p:cNvSpPr>
          <p:nvPr>
            <p:ph type="body" sz="quarter" idx="11"/>
          </p:nvPr>
        </p:nvSpPr>
        <p:spPr/>
        <p:txBody>
          <a:bodyPr/>
          <a:lstStyle/>
          <a:p>
            <a:r>
              <a:rPr lang="sv-SE" dirty="0"/>
              <a:t>Vattentjänstplan</a:t>
            </a:r>
          </a:p>
        </p:txBody>
      </p:sp>
      <p:sp>
        <p:nvSpPr>
          <p:cNvPr id="3" name="Platshållare för text 2">
            <a:extLst>
              <a:ext uri="{FF2B5EF4-FFF2-40B4-BE49-F238E27FC236}">
                <a16:creationId xmlns:a16="http://schemas.microsoft.com/office/drawing/2014/main" id="{10A2EF23-5056-0694-AE03-8874B654DA73}"/>
              </a:ext>
            </a:extLst>
          </p:cNvPr>
          <p:cNvSpPr>
            <a:spLocks noGrp="1"/>
          </p:cNvSpPr>
          <p:nvPr>
            <p:ph type="body" sz="quarter" idx="12"/>
          </p:nvPr>
        </p:nvSpPr>
        <p:spPr/>
        <p:txBody>
          <a:bodyPr/>
          <a:lstStyle/>
          <a:p>
            <a:r>
              <a:rPr lang="sv-SE" dirty="0"/>
              <a:t>Ny vattentjänstplan är beslutat.</a:t>
            </a:r>
          </a:p>
          <a:p>
            <a:endParaRPr lang="sv-SE" dirty="0"/>
          </a:p>
          <a:p>
            <a:r>
              <a:rPr lang="sv-SE" dirty="0"/>
              <a:t>Syftet med vattentjänstplanen är att visa kommunens långsiktiga planering för att tillgodose behovet av allmänna vattentjänster. Med vattentjänster menas dricksvatten, spillvatten och dagvatten.</a:t>
            </a:r>
          </a:p>
        </p:txBody>
      </p:sp>
      <p:pic>
        <p:nvPicPr>
          <p:cNvPr id="6" name="Platshållare för bild 5" descr="Vatten som fångar händerna">
            <a:extLst>
              <a:ext uri="{FF2B5EF4-FFF2-40B4-BE49-F238E27FC236}">
                <a16:creationId xmlns:a16="http://schemas.microsoft.com/office/drawing/2014/main" id="{35D1608C-FE49-8DED-E88E-3B208177A3E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678" r="25678"/>
          <a:stretch>
            <a:fillRect/>
          </a:stretch>
        </p:blipFill>
        <p:spPr/>
      </p:pic>
    </p:spTree>
    <p:extLst>
      <p:ext uri="{BB962C8B-B14F-4D97-AF65-F5344CB8AC3E}">
        <p14:creationId xmlns:p14="http://schemas.microsoft.com/office/powerpoint/2010/main" val="24176097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02004DA0-D585-C7A2-B1BB-B6652CF70CB8}"/>
              </a:ext>
            </a:extLst>
          </p:cNvPr>
          <p:cNvSpPr>
            <a:spLocks noGrp="1"/>
          </p:cNvSpPr>
          <p:nvPr>
            <p:ph type="body" sz="quarter" idx="11"/>
          </p:nvPr>
        </p:nvSpPr>
        <p:spPr/>
        <p:txBody>
          <a:bodyPr/>
          <a:lstStyle/>
          <a:p>
            <a:r>
              <a:rPr lang="sv-SE" dirty="0"/>
              <a:t>Översiktsplan</a:t>
            </a:r>
          </a:p>
        </p:txBody>
      </p:sp>
      <p:sp>
        <p:nvSpPr>
          <p:cNvPr id="3" name="Platshållare för text 2">
            <a:extLst>
              <a:ext uri="{FF2B5EF4-FFF2-40B4-BE49-F238E27FC236}">
                <a16:creationId xmlns:a16="http://schemas.microsoft.com/office/drawing/2014/main" id="{AC2F7946-F0F5-01D4-552A-B5CF94B10589}"/>
              </a:ext>
            </a:extLst>
          </p:cNvPr>
          <p:cNvSpPr>
            <a:spLocks noGrp="1"/>
          </p:cNvSpPr>
          <p:nvPr>
            <p:ph type="body" sz="quarter" idx="12"/>
          </p:nvPr>
        </p:nvSpPr>
        <p:spPr/>
        <p:txBody>
          <a:bodyPr/>
          <a:lstStyle/>
          <a:p>
            <a:r>
              <a:rPr lang="sv-SE" dirty="0"/>
              <a:t>Fördjupad landsbygd och stadskärna</a:t>
            </a:r>
          </a:p>
          <a:p>
            <a:r>
              <a:rPr lang="sv-SE" dirty="0"/>
              <a:t>Ska beslutas i kommunfullmäktige i december.</a:t>
            </a:r>
          </a:p>
        </p:txBody>
      </p:sp>
      <p:pic>
        <p:nvPicPr>
          <p:cNvPr id="6" name="Platshållare för bild 5" descr="Leiden från himmelen till natt natt">
            <a:extLst>
              <a:ext uri="{FF2B5EF4-FFF2-40B4-BE49-F238E27FC236}">
                <a16:creationId xmlns:a16="http://schemas.microsoft.com/office/drawing/2014/main" id="{867649C8-59FD-6C9C-FFA7-DA02436C0EC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5588" r="25588"/>
          <a:stretch>
            <a:fillRect/>
          </a:stretch>
        </p:blipFill>
        <p:spPr/>
      </p:pic>
    </p:spTree>
    <p:extLst>
      <p:ext uri="{BB962C8B-B14F-4D97-AF65-F5344CB8AC3E}">
        <p14:creationId xmlns:p14="http://schemas.microsoft.com/office/powerpoint/2010/main" val="1107176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58748C36-B1EF-6800-9583-444AD014E1FE}"/>
              </a:ext>
            </a:extLst>
          </p:cNvPr>
          <p:cNvSpPr>
            <a:spLocks noGrp="1"/>
          </p:cNvSpPr>
          <p:nvPr>
            <p:ph type="body" sz="quarter" idx="10"/>
          </p:nvPr>
        </p:nvSpPr>
        <p:spPr/>
        <p:txBody>
          <a:bodyPr/>
          <a:lstStyle/>
          <a:p>
            <a:endParaRPr lang="sv-SE"/>
          </a:p>
        </p:txBody>
      </p:sp>
      <p:sp>
        <p:nvSpPr>
          <p:cNvPr id="3" name="Platshållare för text 2">
            <a:extLst>
              <a:ext uri="{FF2B5EF4-FFF2-40B4-BE49-F238E27FC236}">
                <a16:creationId xmlns:a16="http://schemas.microsoft.com/office/drawing/2014/main" id="{A52EA671-AA54-7403-6A8B-68688271C6FF}"/>
              </a:ext>
            </a:extLst>
          </p:cNvPr>
          <p:cNvSpPr>
            <a:spLocks noGrp="1"/>
          </p:cNvSpPr>
          <p:nvPr>
            <p:ph type="body" sz="quarter" idx="11"/>
          </p:nvPr>
        </p:nvSpPr>
        <p:spPr/>
        <p:txBody>
          <a:bodyPr/>
          <a:lstStyle/>
          <a:p>
            <a:endParaRPr lang="sv-SE"/>
          </a:p>
        </p:txBody>
      </p:sp>
      <p:pic>
        <p:nvPicPr>
          <p:cNvPr id="5" name="Bildobjekt 4">
            <a:extLst>
              <a:ext uri="{FF2B5EF4-FFF2-40B4-BE49-F238E27FC236}">
                <a16:creationId xmlns:a16="http://schemas.microsoft.com/office/drawing/2014/main" id="{8E1C44DA-4314-A935-4AC1-11D3F969D44B}"/>
              </a:ext>
            </a:extLst>
          </p:cNvPr>
          <p:cNvPicPr>
            <a:picLocks noChangeAspect="1"/>
          </p:cNvPicPr>
          <p:nvPr/>
        </p:nvPicPr>
        <p:blipFill>
          <a:blip r:embed="rId2"/>
          <a:stretch>
            <a:fillRect/>
          </a:stretch>
        </p:blipFill>
        <p:spPr>
          <a:xfrm>
            <a:off x="-81064" y="0"/>
            <a:ext cx="12192000" cy="6858000"/>
          </a:xfrm>
          <a:prstGeom prst="rect">
            <a:avLst/>
          </a:prstGeom>
        </p:spPr>
      </p:pic>
    </p:spTree>
    <p:extLst>
      <p:ext uri="{BB962C8B-B14F-4D97-AF65-F5344CB8AC3E}">
        <p14:creationId xmlns:p14="http://schemas.microsoft.com/office/powerpoint/2010/main" val="21834887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Foto på fem personer som sitter runt ett bord på en balkong. Fokus i bilden är en kvinna som håller i ett litet barn och den andra kvinnan ler mot barnet.  ">
            <a:extLst>
              <a:ext uri="{FF2B5EF4-FFF2-40B4-BE49-F238E27FC236}">
                <a16:creationId xmlns:a16="http://schemas.microsoft.com/office/drawing/2014/main" id="{2019CAE8-E5C5-941E-B994-4BA0C9DF5F5D}"/>
              </a:ext>
            </a:extLst>
          </p:cNvPr>
          <p:cNvPicPr>
            <a:picLocks noGrp="1" noChangeAspect="1" noChangeArrowheads="1"/>
          </p:cNvPicPr>
          <p:nvPr>
            <p:ph type="pic" sz="quarter" idx="16"/>
          </p:nvPr>
        </p:nvPicPr>
        <p:blipFill rotWithShape="1">
          <a:blip r:embed="rId3">
            <a:extLst>
              <a:ext uri="{28A0092B-C50C-407E-A947-70E740481C1C}">
                <a14:useLocalDpi xmlns:a14="http://schemas.microsoft.com/office/drawing/2010/main" val="0"/>
              </a:ext>
            </a:extLst>
          </a:blip>
          <a:srcRect t="7865" b="7865"/>
          <a:stretch/>
        </p:blipFill>
        <p:spPr bwMode="auto">
          <a:xfrm>
            <a:off x="20" y="10"/>
            <a:ext cx="12191980" cy="6857990"/>
          </a:xfrm>
          <a:prstGeom prst="rect">
            <a:avLst/>
          </a:prstGeom>
          <a:solidFill>
            <a:srgbClr val="FFFFFF"/>
          </a:solidFill>
        </p:spPr>
      </p:pic>
      <p:sp>
        <p:nvSpPr>
          <p:cNvPr id="2059" name="Text Placeholder 2">
            <a:extLst>
              <a:ext uri="{FF2B5EF4-FFF2-40B4-BE49-F238E27FC236}">
                <a16:creationId xmlns:a16="http://schemas.microsoft.com/office/drawing/2014/main" id="{BDEACAC5-EAC5-87BB-EC56-51471A7AA9E0}"/>
              </a:ext>
            </a:extLst>
          </p:cNvPr>
          <p:cNvSpPr>
            <a:spLocks noGrp="1"/>
          </p:cNvSpPr>
          <p:nvPr>
            <p:ph type="body" sz="quarter" idx="15"/>
          </p:nvPr>
        </p:nvSpPr>
        <p:spPr>
          <a:xfrm>
            <a:off x="1" y="1"/>
            <a:ext cx="5385600" cy="6858000"/>
          </a:xfrm>
        </p:spPr>
        <p:txBody>
          <a:bodyPr/>
          <a:lstStyle/>
          <a:p>
            <a:endParaRPr lang="en-US" dirty="0"/>
          </a:p>
        </p:txBody>
      </p:sp>
      <p:sp>
        <p:nvSpPr>
          <p:cNvPr id="4" name="Rubrik 3">
            <a:extLst>
              <a:ext uri="{FF2B5EF4-FFF2-40B4-BE49-F238E27FC236}">
                <a16:creationId xmlns:a16="http://schemas.microsoft.com/office/drawing/2014/main" id="{BD2E3786-D77D-A2A9-AC1A-4DA2FE3F3590}"/>
              </a:ext>
            </a:extLst>
          </p:cNvPr>
          <p:cNvSpPr>
            <a:spLocks noGrp="1"/>
          </p:cNvSpPr>
          <p:nvPr>
            <p:ph type="ctrTitle"/>
          </p:nvPr>
        </p:nvSpPr>
        <p:spPr>
          <a:xfrm>
            <a:off x="708836" y="1122363"/>
            <a:ext cx="4676765" cy="2387600"/>
          </a:xfrm>
        </p:spPr>
        <p:txBody>
          <a:bodyPr anchor="b">
            <a:normAutofit/>
          </a:bodyPr>
          <a:lstStyle/>
          <a:p>
            <a:r>
              <a:rPr lang="sv-SE" dirty="0"/>
              <a:t>Vidingehem</a:t>
            </a:r>
          </a:p>
        </p:txBody>
      </p:sp>
      <p:sp>
        <p:nvSpPr>
          <p:cNvPr id="2063" name="Text Placeholder 5">
            <a:extLst>
              <a:ext uri="{FF2B5EF4-FFF2-40B4-BE49-F238E27FC236}">
                <a16:creationId xmlns:a16="http://schemas.microsoft.com/office/drawing/2014/main" id="{89CD07E1-206A-CB94-949F-A44D075D3753}"/>
              </a:ext>
            </a:extLst>
          </p:cNvPr>
          <p:cNvSpPr>
            <a:spLocks noGrp="1"/>
          </p:cNvSpPr>
          <p:nvPr>
            <p:ph type="body" sz="quarter" idx="17"/>
          </p:nvPr>
        </p:nvSpPr>
        <p:spPr>
          <a:xfrm>
            <a:off x="9995999" y="3978000"/>
            <a:ext cx="2196000" cy="2880000"/>
          </a:xfrm>
        </p:spPr>
        <p:txBody>
          <a:bodyPr/>
          <a:lstStyle/>
          <a:p>
            <a:endParaRPr lang="en-US"/>
          </a:p>
        </p:txBody>
      </p:sp>
    </p:spTree>
    <p:extLst>
      <p:ext uri="{BB962C8B-B14F-4D97-AF65-F5344CB8AC3E}">
        <p14:creationId xmlns:p14="http://schemas.microsoft.com/office/powerpoint/2010/main" val="28463827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Vilka är de bästa äpplena till must - Rååpress">
            <a:extLst>
              <a:ext uri="{FF2B5EF4-FFF2-40B4-BE49-F238E27FC236}">
                <a16:creationId xmlns:a16="http://schemas.microsoft.com/office/drawing/2014/main" id="{B2B0681A-94DE-39C8-2687-DEFB9657AE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2526" b="22526"/>
          <a:stretch>
            <a:fillRect/>
          </a:stretch>
        </p:blipFill>
        <p:spPr bwMode="auto">
          <a:xfrm>
            <a:off x="20" y="2"/>
            <a:ext cx="12191980" cy="3349625"/>
          </a:xfrm>
          <a:prstGeom prst="rect">
            <a:avLst/>
          </a:prstGeom>
          <a:solidFill>
            <a:srgbClr val="FFFFFF"/>
          </a:solidFill>
        </p:spPr>
      </p:pic>
      <p:sp>
        <p:nvSpPr>
          <p:cNvPr id="6" name="Platshållare för text 5">
            <a:extLst>
              <a:ext uri="{FF2B5EF4-FFF2-40B4-BE49-F238E27FC236}">
                <a16:creationId xmlns:a16="http://schemas.microsoft.com/office/drawing/2014/main" id="{1C2CBFD0-90AB-97F0-E074-09C81346FB9A}"/>
              </a:ext>
            </a:extLst>
          </p:cNvPr>
          <p:cNvSpPr>
            <a:spLocks noGrp="1"/>
          </p:cNvSpPr>
          <p:nvPr>
            <p:ph type="body" sz="quarter" idx="11"/>
          </p:nvPr>
        </p:nvSpPr>
        <p:spPr>
          <a:xfrm>
            <a:off x="664989" y="3814763"/>
            <a:ext cx="7639051" cy="865302"/>
          </a:xfrm>
        </p:spPr>
        <p:txBody>
          <a:bodyPr>
            <a:normAutofit/>
          </a:bodyPr>
          <a:lstStyle/>
          <a:p>
            <a:r>
              <a:rPr lang="sv-SE" dirty="0"/>
              <a:t>Vad är på gång i Landsbygdsrådet?</a:t>
            </a:r>
          </a:p>
        </p:txBody>
      </p:sp>
      <p:sp>
        <p:nvSpPr>
          <p:cNvPr id="12" name="Text Placeholder 3">
            <a:extLst>
              <a:ext uri="{FF2B5EF4-FFF2-40B4-BE49-F238E27FC236}">
                <a16:creationId xmlns:a16="http://schemas.microsoft.com/office/drawing/2014/main" id="{662B03CD-D40E-AC89-A55E-B0D36CB0AE2D}"/>
              </a:ext>
            </a:extLst>
          </p:cNvPr>
          <p:cNvSpPr>
            <a:spLocks noGrp="1"/>
          </p:cNvSpPr>
          <p:nvPr>
            <p:ph type="body" sz="quarter" idx="12"/>
          </p:nvPr>
        </p:nvSpPr>
        <p:spPr>
          <a:xfrm>
            <a:off x="657226" y="5070475"/>
            <a:ext cx="7680325" cy="1620838"/>
          </a:xfrm>
        </p:spPr>
        <p:txBody>
          <a:bodyPr>
            <a:normAutofit/>
          </a:bodyPr>
          <a:lstStyle/>
          <a:p>
            <a:pPr marL="0" indent="0">
              <a:buNone/>
            </a:pPr>
            <a:endParaRPr lang="en-US" dirty="0"/>
          </a:p>
        </p:txBody>
      </p:sp>
    </p:spTree>
    <p:extLst>
      <p:ext uri="{BB962C8B-B14F-4D97-AF65-F5344CB8AC3E}">
        <p14:creationId xmlns:p14="http://schemas.microsoft.com/office/powerpoint/2010/main" val="17894468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67A9CB46-98F8-353C-478B-A77E8DCC512C}"/>
              </a:ext>
            </a:extLst>
          </p:cNvPr>
          <p:cNvPicPr>
            <a:picLocks noChangeAspect="1"/>
          </p:cNvPicPr>
          <p:nvPr/>
        </p:nvPicPr>
        <p:blipFill>
          <a:blip r:embed="rId2"/>
          <a:stretch>
            <a:fillRect/>
          </a:stretch>
        </p:blipFill>
        <p:spPr>
          <a:xfrm>
            <a:off x="3676974" y="0"/>
            <a:ext cx="4838052" cy="6858000"/>
          </a:xfrm>
          <a:prstGeom prst="rect">
            <a:avLst/>
          </a:prstGeom>
        </p:spPr>
      </p:pic>
    </p:spTree>
    <p:extLst>
      <p:ext uri="{BB962C8B-B14F-4D97-AF65-F5344CB8AC3E}">
        <p14:creationId xmlns:p14="http://schemas.microsoft.com/office/powerpoint/2010/main" val="625437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0B12AF5E-CEFE-2475-1FF5-DDE8B425AE72}"/>
              </a:ext>
            </a:extLst>
          </p:cNvPr>
          <p:cNvSpPr>
            <a:spLocks noGrp="1"/>
          </p:cNvSpPr>
          <p:nvPr>
            <p:ph type="body" sz="quarter" idx="10"/>
          </p:nvPr>
        </p:nvSpPr>
        <p:spPr>
          <a:prstGeom prst="rect">
            <a:avLst/>
          </a:prstGeom>
        </p:spPr>
        <p:txBody>
          <a:bodyPr/>
          <a:lstStyle/>
          <a:p>
            <a:pPr marL="539750"/>
            <a:r>
              <a:rPr lang="sv-SE" sz="4000" b="1" dirty="0"/>
              <a:t>Landsbygdsrådets fokus 2025</a:t>
            </a:r>
          </a:p>
        </p:txBody>
      </p:sp>
      <p:sp>
        <p:nvSpPr>
          <p:cNvPr id="4" name="Platshållare för text 3">
            <a:extLst>
              <a:ext uri="{FF2B5EF4-FFF2-40B4-BE49-F238E27FC236}">
                <a16:creationId xmlns:a16="http://schemas.microsoft.com/office/drawing/2014/main" id="{CDB42EEF-FEA3-EC60-DE18-D6E1AF50AE7C}"/>
              </a:ext>
            </a:extLst>
          </p:cNvPr>
          <p:cNvSpPr>
            <a:spLocks noGrp="1"/>
          </p:cNvSpPr>
          <p:nvPr>
            <p:ph type="body" sz="quarter" idx="11"/>
          </p:nvPr>
        </p:nvSpPr>
        <p:spPr>
          <a:xfrm>
            <a:off x="398006" y="1194187"/>
            <a:ext cx="10759619" cy="5371983"/>
          </a:xfrm>
          <a:prstGeom prst="rect">
            <a:avLst/>
          </a:prstGeom>
        </p:spPr>
        <p:txBody>
          <a:bodyPr/>
          <a:lstStyle/>
          <a:p>
            <a:pPr marL="742950" lvl="1" indent="-285750"/>
            <a:r>
              <a:rPr lang="sv-SE" sz="1800" dirty="0">
                <a:ea typeface="Times New Roman" panose="02020603050405020304" pitchFamily="18" charset="0"/>
                <a:cs typeface="Times New Roman" panose="02020603050405020304" pitchFamily="18" charset="0"/>
              </a:rPr>
              <a:t>Förändringsledning i nya anda – utbildningsinsats </a:t>
            </a:r>
          </a:p>
          <a:p>
            <a:pPr marL="742950" lvl="1" indent="-285750"/>
            <a:r>
              <a:rPr lang="sv-SE" sz="1800" dirty="0">
                <a:effectLst/>
                <a:ea typeface="Times New Roman" panose="02020603050405020304" pitchFamily="18" charset="0"/>
                <a:cs typeface="Times New Roman" panose="02020603050405020304" pitchFamily="18" charset="0"/>
              </a:rPr>
              <a:t>En halv miljoner idéer för landsbygden</a:t>
            </a:r>
          </a:p>
          <a:p>
            <a:pPr marL="742950" lvl="1" indent="-285750"/>
            <a:r>
              <a:rPr lang="sv-SE" sz="1800" dirty="0">
                <a:ea typeface="Times New Roman" panose="02020603050405020304" pitchFamily="18" charset="0"/>
                <a:cs typeface="Times New Roman" panose="02020603050405020304" pitchFamily="18" charset="0"/>
              </a:rPr>
              <a:t>Beredskap </a:t>
            </a:r>
          </a:p>
          <a:p>
            <a:pPr marL="742950" lvl="1" indent="-285750"/>
            <a:r>
              <a:rPr lang="sv-SE" sz="1800" dirty="0">
                <a:effectLst/>
                <a:ea typeface="Times New Roman" panose="02020603050405020304" pitchFamily="18" charset="0"/>
                <a:cs typeface="Times New Roman" panose="02020603050405020304" pitchFamily="18" charset="0"/>
              </a:rPr>
              <a:t>Förstärkt arbete med enskilda vägar</a:t>
            </a:r>
          </a:p>
          <a:p>
            <a:pPr marL="742950" lvl="1" indent="-285750"/>
            <a:r>
              <a:rPr lang="sv-SE" sz="1800" dirty="0">
                <a:ea typeface="Times New Roman" panose="02020603050405020304" pitchFamily="18" charset="0"/>
                <a:cs typeface="Times New Roman" panose="02020603050405020304" pitchFamily="18" charset="0"/>
              </a:rPr>
              <a:t>Ökad tillgång till kulturskolan</a:t>
            </a:r>
          </a:p>
          <a:p>
            <a:pPr marL="742950" lvl="1" indent="-285750"/>
            <a:r>
              <a:rPr lang="sv-SE" sz="1800" dirty="0">
                <a:ea typeface="Times New Roman" panose="02020603050405020304" pitchFamily="18" charset="0"/>
                <a:cs typeface="Times New Roman" panose="02020603050405020304" pitchFamily="18" charset="0"/>
              </a:rPr>
              <a:t>Kommunikation och marknadsföring för kommun och landsbygd</a:t>
            </a:r>
          </a:p>
          <a:p>
            <a:pPr marL="742950" lvl="1" indent="-285750"/>
            <a:r>
              <a:rPr lang="sv-SE" sz="1800" dirty="0">
                <a:effectLst/>
                <a:ea typeface="Times New Roman" panose="02020603050405020304" pitchFamily="18" charset="0"/>
                <a:cs typeface="Times New Roman" panose="02020603050405020304" pitchFamily="18" charset="0"/>
              </a:rPr>
              <a:t>Skapa en utflyktslekplats utanför Växjö tätort</a:t>
            </a:r>
          </a:p>
          <a:p>
            <a:pPr marL="742950" lvl="1" indent="-285750"/>
            <a:r>
              <a:rPr lang="sv-SE" sz="1800" dirty="0">
                <a:effectLst/>
                <a:ea typeface="Times New Roman" panose="02020603050405020304" pitchFamily="18" charset="0"/>
                <a:cs typeface="Times New Roman" panose="02020603050405020304" pitchFamily="18" charset="0"/>
              </a:rPr>
              <a:t>Unga på landsbygden</a:t>
            </a:r>
          </a:p>
          <a:p>
            <a:pPr marL="742950" lvl="1" indent="-285750"/>
            <a:r>
              <a:rPr lang="sv-SE" sz="1800" dirty="0">
                <a:effectLst/>
                <a:ea typeface="Times New Roman" panose="02020603050405020304" pitchFamily="18" charset="0"/>
                <a:cs typeface="Times New Roman" panose="02020603050405020304" pitchFamily="18" charset="0"/>
              </a:rPr>
              <a:t>Samhällsbyggnadsförvaltningen investeringsplan 2025/2026</a:t>
            </a:r>
          </a:p>
          <a:p>
            <a:endParaRPr lang="sv-SE" dirty="0"/>
          </a:p>
        </p:txBody>
      </p:sp>
    </p:spTree>
    <p:extLst>
      <p:ext uri="{BB962C8B-B14F-4D97-AF65-F5344CB8AC3E}">
        <p14:creationId xmlns:p14="http://schemas.microsoft.com/office/powerpoint/2010/main" val="220410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BB7D59ED-9464-5AAB-D0F0-13D5E1164521}"/>
              </a:ext>
            </a:extLst>
          </p:cNvPr>
          <p:cNvSpPr>
            <a:spLocks noGrp="1"/>
          </p:cNvSpPr>
          <p:nvPr>
            <p:ph type="body" sz="quarter" idx="11"/>
          </p:nvPr>
        </p:nvSpPr>
        <p:spPr>
          <a:xfrm>
            <a:off x="5752380" y="697491"/>
            <a:ext cx="6168689" cy="865302"/>
          </a:xfrm>
        </p:spPr>
        <p:txBody>
          <a:bodyPr>
            <a:normAutofit/>
          </a:bodyPr>
          <a:lstStyle/>
          <a:p>
            <a:r>
              <a:rPr lang="sv-SE"/>
              <a:t>Gruppdiskussion och fika</a:t>
            </a:r>
          </a:p>
        </p:txBody>
      </p:sp>
      <p:sp>
        <p:nvSpPr>
          <p:cNvPr id="3" name="Platshållare för text 2">
            <a:extLst>
              <a:ext uri="{FF2B5EF4-FFF2-40B4-BE49-F238E27FC236}">
                <a16:creationId xmlns:a16="http://schemas.microsoft.com/office/drawing/2014/main" id="{CC8E0779-BEBD-113E-7250-86B498FDAC4F}"/>
              </a:ext>
            </a:extLst>
          </p:cNvPr>
          <p:cNvSpPr>
            <a:spLocks noGrp="1"/>
          </p:cNvSpPr>
          <p:nvPr>
            <p:ph type="body" sz="quarter" idx="12"/>
          </p:nvPr>
        </p:nvSpPr>
        <p:spPr>
          <a:xfrm>
            <a:off x="5744615" y="1953203"/>
            <a:ext cx="6200775" cy="3533775"/>
          </a:xfrm>
        </p:spPr>
        <p:txBody>
          <a:bodyPr>
            <a:normAutofit/>
          </a:bodyPr>
          <a:lstStyle/>
          <a:p>
            <a:pPr marL="0" indent="0">
              <a:buNone/>
            </a:pPr>
            <a:r>
              <a:rPr lang="sv-SE" dirty="0"/>
              <a:t>Hur kan vi tillsammans göra Gemla serviceortsområde </a:t>
            </a:r>
            <a:r>
              <a:rPr lang="sv-SE" b="1" dirty="0"/>
              <a:t>ännu mer attraktivt</a:t>
            </a:r>
            <a:r>
              <a:rPr lang="sv-SE" dirty="0"/>
              <a:t> att bo, leva och arbeta i?</a:t>
            </a:r>
          </a:p>
          <a:p>
            <a:pPr marL="0" indent="0">
              <a:buNone/>
            </a:pPr>
            <a:endParaRPr lang="sv-SE" dirty="0"/>
          </a:p>
        </p:txBody>
      </p:sp>
      <p:pic>
        <p:nvPicPr>
          <p:cNvPr id="4" name="Bildobjekt 3" descr="En bild som visar karta, text, kartbok&#10;&#10;Automatiskt genererad beskrivning">
            <a:extLst>
              <a:ext uri="{FF2B5EF4-FFF2-40B4-BE49-F238E27FC236}">
                <a16:creationId xmlns:a16="http://schemas.microsoft.com/office/drawing/2014/main" id="{9BDBF4FB-59A7-A18A-5BCD-4AC27ACC67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5647593" cy="6858000"/>
          </a:xfrm>
          <a:prstGeom prst="rect">
            <a:avLst/>
          </a:prstGeom>
        </p:spPr>
      </p:pic>
    </p:spTree>
    <p:extLst>
      <p:ext uri="{BB962C8B-B14F-4D97-AF65-F5344CB8AC3E}">
        <p14:creationId xmlns:p14="http://schemas.microsoft.com/office/powerpoint/2010/main" val="13940939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BB7D59ED-9464-5AAB-D0F0-13D5E1164521}"/>
              </a:ext>
            </a:extLst>
          </p:cNvPr>
          <p:cNvSpPr>
            <a:spLocks noGrp="1"/>
          </p:cNvSpPr>
          <p:nvPr>
            <p:ph type="body" sz="quarter" idx="11"/>
          </p:nvPr>
        </p:nvSpPr>
        <p:spPr>
          <a:xfrm>
            <a:off x="5432642" y="697491"/>
            <a:ext cx="6168689" cy="865302"/>
          </a:xfrm>
        </p:spPr>
        <p:txBody>
          <a:bodyPr/>
          <a:lstStyle/>
          <a:p>
            <a:r>
              <a:rPr lang="sv-SE"/>
              <a:t>Bikupa</a:t>
            </a:r>
          </a:p>
        </p:txBody>
      </p:sp>
      <p:sp>
        <p:nvSpPr>
          <p:cNvPr id="3" name="Platshållare för text 2">
            <a:extLst>
              <a:ext uri="{FF2B5EF4-FFF2-40B4-BE49-F238E27FC236}">
                <a16:creationId xmlns:a16="http://schemas.microsoft.com/office/drawing/2014/main" id="{CC8E0779-BEBD-113E-7250-86B498FDAC4F}"/>
              </a:ext>
            </a:extLst>
          </p:cNvPr>
          <p:cNvSpPr>
            <a:spLocks noGrp="1"/>
          </p:cNvSpPr>
          <p:nvPr>
            <p:ph type="body" sz="quarter" idx="12"/>
          </p:nvPr>
        </p:nvSpPr>
        <p:spPr>
          <a:xfrm>
            <a:off x="5432642" y="1605457"/>
            <a:ext cx="6202019" cy="4555051"/>
          </a:xfrm>
        </p:spPr>
        <p:txBody>
          <a:bodyPr/>
          <a:lstStyle/>
          <a:p>
            <a:pPr marL="457200" indent="-457200">
              <a:buFont typeface="+mj-lt"/>
              <a:buAutoNum type="arabicPeriod"/>
            </a:pPr>
            <a:r>
              <a:rPr lang="sv-SE" sz="2400" dirty="0"/>
              <a:t>Tänk själv i 2-3 min och </a:t>
            </a:r>
          </a:p>
          <a:p>
            <a:pPr lvl="1"/>
            <a:r>
              <a:rPr lang="sv-SE" sz="2000" dirty="0"/>
              <a:t> Skriv ner varje idé </a:t>
            </a:r>
            <a:r>
              <a:rPr lang="sv-SE" sz="2000" b="1" dirty="0"/>
              <a:t>på var sin </a:t>
            </a:r>
            <a:r>
              <a:rPr lang="sv-SE" sz="2000" dirty="0"/>
              <a:t>post-it</a:t>
            </a:r>
          </a:p>
          <a:p>
            <a:pPr marL="457200" indent="-457200">
              <a:buFont typeface="+mj-lt"/>
              <a:buAutoNum type="arabicPeriod"/>
            </a:pPr>
            <a:r>
              <a:rPr lang="sv-SE" dirty="0"/>
              <a:t>Resonera och sortera idéerna.</a:t>
            </a:r>
          </a:p>
          <a:p>
            <a:pPr marL="457200" indent="-457200">
              <a:buFont typeface="+mj-lt"/>
              <a:buAutoNum type="arabicPeriod"/>
            </a:pPr>
            <a:r>
              <a:rPr lang="sv-SE" dirty="0"/>
              <a:t>Gruppen </a:t>
            </a:r>
            <a:r>
              <a:rPr lang="sv-SE" b="1" dirty="0"/>
              <a:t>prioriterar 3 idéer </a:t>
            </a:r>
            <a:r>
              <a:rPr lang="sv-SE" dirty="0"/>
              <a:t>som anses vara viktigast att politikerna får med sig.</a:t>
            </a:r>
          </a:p>
          <a:p>
            <a:pPr marL="457200" indent="-457200">
              <a:buFont typeface="+mj-lt"/>
              <a:buAutoNum type="arabicPeriod"/>
            </a:pPr>
            <a:r>
              <a:rPr lang="sv-SE" dirty="0"/>
              <a:t>Presentation av resultat från grupperna</a:t>
            </a:r>
          </a:p>
          <a:p>
            <a:pPr marL="0" indent="0">
              <a:buNone/>
            </a:pPr>
            <a:endParaRPr lang="sv-SE" dirty="0"/>
          </a:p>
        </p:txBody>
      </p:sp>
      <p:pic>
        <p:nvPicPr>
          <p:cNvPr id="7" name="Platshållare för bild 6" descr="Bin som arbetar på en vaxkaka">
            <a:extLst>
              <a:ext uri="{FF2B5EF4-FFF2-40B4-BE49-F238E27FC236}">
                <a16:creationId xmlns:a16="http://schemas.microsoft.com/office/drawing/2014/main" id="{87C77A1D-2AB3-05CA-4411-53B43805804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3342" r="23342"/>
          <a:stretch>
            <a:fillRect/>
          </a:stretch>
        </p:blipFill>
        <p:spPr>
          <a:xfrm>
            <a:off x="0" y="0"/>
            <a:ext cx="5021263" cy="6856413"/>
          </a:xfrm>
        </p:spPr>
      </p:pic>
    </p:spTree>
    <p:extLst>
      <p:ext uri="{BB962C8B-B14F-4D97-AF65-F5344CB8AC3E}">
        <p14:creationId xmlns:p14="http://schemas.microsoft.com/office/powerpoint/2010/main" val="30809956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CC8E0779-BEBD-113E-7250-86B498FDAC4F}"/>
              </a:ext>
            </a:extLst>
          </p:cNvPr>
          <p:cNvSpPr>
            <a:spLocks noGrp="1"/>
          </p:cNvSpPr>
          <p:nvPr>
            <p:ph type="body" sz="quarter" idx="12"/>
          </p:nvPr>
        </p:nvSpPr>
        <p:spPr>
          <a:xfrm>
            <a:off x="5558910" y="740852"/>
            <a:ext cx="6440535" cy="1620838"/>
          </a:xfrm>
        </p:spPr>
        <p:txBody>
          <a:bodyPr/>
          <a:lstStyle/>
          <a:p>
            <a:pPr marL="0" indent="0">
              <a:buNone/>
            </a:pPr>
            <a:r>
              <a:rPr lang="sv-SE" dirty="0"/>
              <a:t>Hur kan vi tillsammans göra Gemla serviceortsområde </a:t>
            </a:r>
            <a:r>
              <a:rPr lang="sv-SE" b="1" dirty="0"/>
              <a:t>ännu mer attraktivt</a:t>
            </a:r>
            <a:r>
              <a:rPr lang="sv-SE" dirty="0"/>
              <a:t> att bo, leva och arbeta i?</a:t>
            </a:r>
          </a:p>
          <a:p>
            <a:pPr marL="0" indent="0">
              <a:buNone/>
            </a:pPr>
            <a:endParaRPr lang="sv-SE" sz="2000" dirty="0"/>
          </a:p>
          <a:p>
            <a:pPr marL="457200" indent="-457200">
              <a:buFont typeface="+mj-lt"/>
              <a:buAutoNum type="arabicPeriod"/>
            </a:pPr>
            <a:r>
              <a:rPr lang="sv-SE" sz="2000" dirty="0"/>
              <a:t>Tänk själv (ca 3 min)</a:t>
            </a:r>
          </a:p>
          <a:p>
            <a:pPr lvl="1"/>
            <a:r>
              <a:rPr lang="sv-SE" dirty="0"/>
              <a:t> Skriv ner varje svar </a:t>
            </a:r>
            <a:r>
              <a:rPr lang="sv-SE" b="1" dirty="0"/>
              <a:t>på var sin post-it</a:t>
            </a:r>
          </a:p>
          <a:p>
            <a:pPr lvl="1"/>
            <a:r>
              <a:rPr lang="sv-SE" b="1" dirty="0"/>
              <a:t>Texta tydligt</a:t>
            </a:r>
          </a:p>
          <a:p>
            <a:pPr marL="0" indent="0">
              <a:buNone/>
            </a:pPr>
            <a:endParaRPr lang="sv-SE" sz="2000" dirty="0"/>
          </a:p>
          <a:p>
            <a:pPr marL="0" indent="0">
              <a:buNone/>
            </a:pPr>
            <a:endParaRPr lang="sv-SE" sz="2000" dirty="0"/>
          </a:p>
        </p:txBody>
      </p:sp>
      <p:pic>
        <p:nvPicPr>
          <p:cNvPr id="4" name="Bildobjekt 3" descr="En bild som visar karta, text, kartbok&#10;&#10;Automatiskt genererad beskrivning">
            <a:extLst>
              <a:ext uri="{FF2B5EF4-FFF2-40B4-BE49-F238E27FC236}">
                <a16:creationId xmlns:a16="http://schemas.microsoft.com/office/drawing/2014/main" id="{0854810B-05E8-DC5D-527F-2786F77F47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5647593" cy="6858000"/>
          </a:xfrm>
          <a:prstGeom prst="rect">
            <a:avLst/>
          </a:prstGeom>
        </p:spPr>
      </p:pic>
    </p:spTree>
    <p:extLst>
      <p:ext uri="{BB962C8B-B14F-4D97-AF65-F5344CB8AC3E}">
        <p14:creationId xmlns:p14="http://schemas.microsoft.com/office/powerpoint/2010/main" val="2032018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D05A940F-9A09-FB79-318B-E581D928FD6F}"/>
              </a:ext>
            </a:extLst>
          </p:cNvPr>
          <p:cNvSpPr>
            <a:spLocks noGrp="1"/>
          </p:cNvSpPr>
          <p:nvPr>
            <p:ph type="body" sz="quarter" idx="11"/>
          </p:nvPr>
        </p:nvSpPr>
        <p:spPr>
          <a:xfrm>
            <a:off x="5752380" y="246232"/>
            <a:ext cx="5570616" cy="865302"/>
          </a:xfrm>
        </p:spPr>
        <p:txBody>
          <a:bodyPr/>
          <a:lstStyle/>
          <a:p>
            <a:r>
              <a:rPr lang="sv-SE" b="0" dirty="0"/>
              <a:t>Förbättrad gemenskap</a:t>
            </a:r>
          </a:p>
        </p:txBody>
      </p:sp>
      <p:sp>
        <p:nvSpPr>
          <p:cNvPr id="3" name="Platshållare för text 2">
            <a:extLst>
              <a:ext uri="{FF2B5EF4-FFF2-40B4-BE49-F238E27FC236}">
                <a16:creationId xmlns:a16="http://schemas.microsoft.com/office/drawing/2014/main" id="{816759CA-934E-23B9-B1CE-90D4A33C6710}"/>
              </a:ext>
            </a:extLst>
          </p:cNvPr>
          <p:cNvSpPr>
            <a:spLocks noGrp="1"/>
          </p:cNvSpPr>
          <p:nvPr>
            <p:ph type="body" sz="quarter" idx="12"/>
          </p:nvPr>
        </p:nvSpPr>
        <p:spPr>
          <a:xfrm>
            <a:off x="5744615" y="1193179"/>
            <a:ext cx="6202019" cy="5623255"/>
          </a:xfrm>
        </p:spPr>
        <p:txBody>
          <a:bodyPr/>
          <a:lstStyle/>
          <a:p>
            <a:r>
              <a:rPr lang="sv-SE" sz="1600" dirty="0"/>
              <a:t>Det finns ett starkt behov av att </a:t>
            </a:r>
            <a:r>
              <a:rPr lang="sv-SE" sz="1600" b="1" dirty="0"/>
              <a:t>öka känslan av samhörighet </a:t>
            </a:r>
            <a:r>
              <a:rPr lang="sv-SE" sz="1600" dirty="0"/>
              <a:t>i bygderna.</a:t>
            </a:r>
          </a:p>
          <a:p>
            <a:r>
              <a:rPr lang="sv-SE" sz="1600" dirty="0"/>
              <a:t>Deltagarna efterfrågade </a:t>
            </a:r>
            <a:r>
              <a:rPr lang="sv-SE" sz="1600" b="1" dirty="0"/>
              <a:t>bättre kommunikation och synlighet </a:t>
            </a:r>
            <a:r>
              <a:rPr lang="sv-SE" sz="1600" dirty="0"/>
              <a:t>kring vilka aktiviteter som finns lokalt.</a:t>
            </a:r>
          </a:p>
          <a:p>
            <a:r>
              <a:rPr lang="sv-SE" sz="1600" dirty="0"/>
              <a:t>Flera föreslog </a:t>
            </a:r>
            <a:r>
              <a:rPr lang="sv-SE" sz="1600" b="1" dirty="0"/>
              <a:t>gemensamma evenemang </a:t>
            </a:r>
            <a:r>
              <a:rPr lang="sv-SE" sz="1600" dirty="0"/>
              <a:t>som samlar föreningar, företag och invånare – exempelvis temaveckor, konst- och hantverksrundor, majbrasor och öppna trädgårdar.</a:t>
            </a:r>
          </a:p>
          <a:p>
            <a:r>
              <a:rPr lang="sv-SE" sz="1600" dirty="0"/>
              <a:t>Det lyftes att </a:t>
            </a:r>
            <a:r>
              <a:rPr lang="sv-SE" sz="1600" b="1" dirty="0"/>
              <a:t>nyinflyttade bör välkomnas aktivt, </a:t>
            </a:r>
            <a:r>
              <a:rPr lang="sv-SE" sz="1600" dirty="0"/>
              <a:t>exempelvis genom rabatter eller introduktionsträffar.</a:t>
            </a:r>
          </a:p>
          <a:p>
            <a:r>
              <a:rPr lang="sv-SE" sz="1600" dirty="0"/>
              <a:t>Det finns ett behov av att </a:t>
            </a:r>
            <a:r>
              <a:rPr lang="sv-SE" sz="1600" b="1" dirty="0"/>
              <a:t>samordna aktiviteter </a:t>
            </a:r>
            <a:r>
              <a:rPr lang="sv-SE" sz="1600" dirty="0"/>
              <a:t>så </a:t>
            </a:r>
            <a:br>
              <a:rPr lang="sv-SE" sz="1600" dirty="0"/>
            </a:br>
            <a:r>
              <a:rPr lang="sv-SE" sz="1600" dirty="0"/>
              <a:t>att de inte krockar och att skapa </a:t>
            </a:r>
            <a:r>
              <a:rPr lang="sv-SE" sz="1600" b="1" dirty="0"/>
              <a:t>regelbundna </a:t>
            </a:r>
            <a:br>
              <a:rPr lang="sv-SE" sz="1600" b="1" dirty="0"/>
            </a:br>
            <a:r>
              <a:rPr lang="sv-SE" sz="1600" b="1" dirty="0"/>
              <a:t>mötesplatser</a:t>
            </a:r>
            <a:r>
              <a:rPr lang="sv-SE" sz="1600" dirty="0"/>
              <a:t> för alla åldrar.</a:t>
            </a:r>
          </a:p>
        </p:txBody>
      </p:sp>
      <p:sp>
        <p:nvSpPr>
          <p:cNvPr id="9" name="Platshållare för bild 8">
            <a:extLst>
              <a:ext uri="{FF2B5EF4-FFF2-40B4-BE49-F238E27FC236}">
                <a16:creationId xmlns:a16="http://schemas.microsoft.com/office/drawing/2014/main" id="{3C75A5A0-4913-E5A3-9487-908E4C967B52}"/>
              </a:ext>
            </a:extLst>
          </p:cNvPr>
          <p:cNvSpPr>
            <a:spLocks noGrp="1"/>
          </p:cNvSpPr>
          <p:nvPr>
            <p:ph type="pic" sz="quarter" idx="13"/>
          </p:nvPr>
        </p:nvSpPr>
        <p:spPr/>
        <p:txBody>
          <a:bodyPr/>
          <a:lstStyle/>
          <a:p>
            <a:endParaRPr lang="sv-SE"/>
          </a:p>
        </p:txBody>
      </p:sp>
      <p:pic>
        <p:nvPicPr>
          <p:cNvPr id="10" name="Platshållare för bild 5" descr="Närbild av person i röd t-shirt med flera röda äpple">
            <a:extLst>
              <a:ext uri="{FF2B5EF4-FFF2-40B4-BE49-F238E27FC236}">
                <a16:creationId xmlns:a16="http://schemas.microsoft.com/office/drawing/2014/main" id="{085FCCA5-83DA-977A-021E-3B4DA8D74DE4}"/>
              </a:ext>
            </a:extLst>
          </p:cNvPr>
          <p:cNvPicPr>
            <a:picLocks noChangeAspect="1"/>
          </p:cNvPicPr>
          <p:nvPr/>
        </p:nvPicPr>
        <p:blipFill>
          <a:blip r:embed="rId3">
            <a:extLst>
              <a:ext uri="{28A0092B-C50C-407E-A947-70E740481C1C}">
                <a14:useLocalDpi xmlns:a14="http://schemas.microsoft.com/office/drawing/2010/main" val="0"/>
              </a:ext>
            </a:extLst>
          </a:blip>
          <a:srcRect l="25227" r="25227"/>
          <a:stretch>
            <a:fillRect/>
          </a:stretch>
        </p:blipFill>
        <p:spPr>
          <a:xfrm>
            <a:off x="2" y="-39980"/>
            <a:ext cx="5051704" cy="6897979"/>
          </a:xfrm>
          <a:prstGeom prst="rect">
            <a:avLst/>
          </a:prstGeom>
        </p:spPr>
      </p:pic>
    </p:spTree>
    <p:extLst>
      <p:ext uri="{BB962C8B-B14F-4D97-AF65-F5344CB8AC3E}">
        <p14:creationId xmlns:p14="http://schemas.microsoft.com/office/powerpoint/2010/main" val="600393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CC8E0779-BEBD-113E-7250-86B498FDAC4F}"/>
              </a:ext>
            </a:extLst>
          </p:cNvPr>
          <p:cNvSpPr>
            <a:spLocks noGrp="1"/>
          </p:cNvSpPr>
          <p:nvPr>
            <p:ph type="body" sz="quarter" idx="12"/>
          </p:nvPr>
        </p:nvSpPr>
        <p:spPr>
          <a:xfrm>
            <a:off x="5261730" y="740852"/>
            <a:ext cx="6440535" cy="1620838"/>
          </a:xfrm>
        </p:spPr>
        <p:txBody>
          <a:bodyPr/>
          <a:lstStyle/>
          <a:p>
            <a:pPr marL="457200" indent="-457200">
              <a:buFont typeface="+mj-lt"/>
              <a:buAutoNum type="arabicPeriod" startAt="2"/>
            </a:pPr>
            <a:r>
              <a:rPr lang="sv-SE" dirty="0"/>
              <a:t>Resonera och sortera svaren.</a:t>
            </a:r>
          </a:p>
          <a:p>
            <a:pPr lvl="1"/>
            <a:r>
              <a:rPr lang="sv-SE" sz="2000" dirty="0"/>
              <a:t>Resonera och försök förstå varandras svar</a:t>
            </a:r>
            <a:br>
              <a:rPr lang="sv-SE" sz="2000" dirty="0"/>
            </a:br>
            <a:endParaRPr lang="sv-SE" sz="2000" dirty="0"/>
          </a:p>
          <a:p>
            <a:pPr marL="457200" indent="-457200">
              <a:buFont typeface="+mj-lt"/>
              <a:buAutoNum type="arabicPeriod" startAt="3"/>
            </a:pPr>
            <a:r>
              <a:rPr lang="sv-SE" dirty="0"/>
              <a:t>Gruppen </a:t>
            </a:r>
            <a:r>
              <a:rPr lang="sv-SE" b="1" dirty="0"/>
              <a:t>prioriterar 3 idéer/svar </a:t>
            </a:r>
            <a:r>
              <a:rPr lang="sv-SE" dirty="0"/>
              <a:t>som anses vara viktigast att politikerna får med sig. </a:t>
            </a:r>
            <a:r>
              <a:rPr lang="sv-SE" b="1" dirty="0"/>
              <a:t>Sätts på gula arket.</a:t>
            </a:r>
          </a:p>
          <a:p>
            <a:pPr lvl="1"/>
            <a:r>
              <a:rPr lang="sv-SE" sz="2000" dirty="0"/>
              <a:t>Övriga briljanta idéer sätts på vita </a:t>
            </a:r>
            <a:br>
              <a:rPr lang="sv-SE" sz="2000" dirty="0"/>
            </a:br>
            <a:r>
              <a:rPr lang="sv-SE" sz="2000" dirty="0"/>
              <a:t>arket och tas med i anteckningarna</a:t>
            </a:r>
            <a:br>
              <a:rPr lang="sv-SE" sz="2000" dirty="0"/>
            </a:br>
            <a:endParaRPr lang="sv-SE" sz="2000" dirty="0"/>
          </a:p>
          <a:p>
            <a:pPr marL="0" indent="0">
              <a:buNone/>
            </a:pPr>
            <a:r>
              <a:rPr lang="sv-SE" sz="2800" dirty="0"/>
              <a:t>Passa på att fika </a:t>
            </a:r>
            <a:r>
              <a:rPr lang="sv-SE" dirty="0"/>
              <a:t>☕</a:t>
            </a:r>
          </a:p>
          <a:p>
            <a:pPr marL="0" indent="0">
              <a:buNone/>
            </a:pPr>
            <a:r>
              <a:rPr lang="sv-SE" sz="2000" dirty="0"/>
              <a:t>(Hålltid kl. 19:20)</a:t>
            </a:r>
          </a:p>
          <a:p>
            <a:pPr marL="0" indent="0">
              <a:buNone/>
            </a:pPr>
            <a:endParaRPr lang="sv-SE" dirty="0"/>
          </a:p>
        </p:txBody>
      </p:sp>
      <p:pic>
        <p:nvPicPr>
          <p:cNvPr id="4" name="Bildobjekt 3" descr="En bild som visar karta, text, kartbok&#10;&#10;Automatiskt genererad beskrivning">
            <a:extLst>
              <a:ext uri="{FF2B5EF4-FFF2-40B4-BE49-F238E27FC236}">
                <a16:creationId xmlns:a16="http://schemas.microsoft.com/office/drawing/2014/main" id="{FB522962-06D3-9FF1-0BD5-1098012ABB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863" y="0"/>
            <a:ext cx="5647593" cy="6858000"/>
          </a:xfrm>
          <a:prstGeom prst="rect">
            <a:avLst/>
          </a:prstGeom>
        </p:spPr>
      </p:pic>
    </p:spTree>
    <p:extLst>
      <p:ext uri="{BB962C8B-B14F-4D97-AF65-F5344CB8AC3E}">
        <p14:creationId xmlns:p14="http://schemas.microsoft.com/office/powerpoint/2010/main" val="39570652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BB7D59ED-9464-5AAB-D0F0-13D5E1164521}"/>
              </a:ext>
            </a:extLst>
          </p:cNvPr>
          <p:cNvSpPr>
            <a:spLocks noGrp="1"/>
          </p:cNvSpPr>
          <p:nvPr>
            <p:ph type="body" sz="quarter" idx="11"/>
          </p:nvPr>
        </p:nvSpPr>
        <p:spPr>
          <a:xfrm>
            <a:off x="5744615" y="697491"/>
            <a:ext cx="6168689" cy="865302"/>
          </a:xfrm>
        </p:spPr>
        <p:txBody>
          <a:bodyPr/>
          <a:lstStyle/>
          <a:p>
            <a:r>
              <a:rPr lang="sv-SE"/>
              <a:t>Resultat från grupperna</a:t>
            </a:r>
          </a:p>
        </p:txBody>
      </p:sp>
      <p:sp>
        <p:nvSpPr>
          <p:cNvPr id="3" name="Platshållare för text 2">
            <a:extLst>
              <a:ext uri="{FF2B5EF4-FFF2-40B4-BE49-F238E27FC236}">
                <a16:creationId xmlns:a16="http://schemas.microsoft.com/office/drawing/2014/main" id="{CC8E0779-BEBD-113E-7250-86B498FDAC4F}"/>
              </a:ext>
            </a:extLst>
          </p:cNvPr>
          <p:cNvSpPr>
            <a:spLocks noGrp="1"/>
          </p:cNvSpPr>
          <p:nvPr>
            <p:ph type="body" sz="quarter" idx="12"/>
          </p:nvPr>
        </p:nvSpPr>
        <p:spPr/>
        <p:txBody>
          <a:bodyPr/>
          <a:lstStyle/>
          <a:p>
            <a:pPr marL="0" indent="0">
              <a:buNone/>
            </a:pPr>
            <a:r>
              <a:rPr lang="sv-SE" sz="2400" dirty="0"/>
              <a:t>Hur </a:t>
            </a:r>
            <a:r>
              <a:rPr lang="sv-SE" dirty="0"/>
              <a:t>kan </a:t>
            </a:r>
            <a:r>
              <a:rPr lang="sv-SE" sz="2400" dirty="0"/>
              <a:t>vi tillsammans göra </a:t>
            </a:r>
            <a:r>
              <a:rPr lang="sv-SE" dirty="0"/>
              <a:t>Gemla</a:t>
            </a:r>
            <a:r>
              <a:rPr lang="sv-SE" sz="2400" dirty="0"/>
              <a:t> serviceortsområde </a:t>
            </a:r>
            <a:r>
              <a:rPr lang="sv-SE" sz="2400" b="1" dirty="0"/>
              <a:t>ännu mer attraktivt</a:t>
            </a:r>
            <a:r>
              <a:rPr lang="sv-SE" sz="2400" dirty="0"/>
              <a:t> att bo, leva och arbeta i?</a:t>
            </a:r>
          </a:p>
          <a:p>
            <a:pPr marL="0" indent="0">
              <a:buNone/>
            </a:pPr>
            <a:endParaRPr lang="sv-SE" dirty="0"/>
          </a:p>
        </p:txBody>
      </p:sp>
      <p:pic>
        <p:nvPicPr>
          <p:cNvPr id="5" name="Bildobjekt 4" descr="En bild som visar karta, text, kartbok&#10;&#10;Automatiskt genererad beskrivning">
            <a:extLst>
              <a:ext uri="{FF2B5EF4-FFF2-40B4-BE49-F238E27FC236}">
                <a16:creationId xmlns:a16="http://schemas.microsoft.com/office/drawing/2014/main" id="{89011223-0C77-F62E-C3E5-75D758AA14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5647593" cy="6858000"/>
          </a:xfrm>
          <a:prstGeom prst="rect">
            <a:avLst/>
          </a:prstGeom>
        </p:spPr>
      </p:pic>
    </p:spTree>
    <p:extLst>
      <p:ext uri="{BB962C8B-B14F-4D97-AF65-F5344CB8AC3E}">
        <p14:creationId xmlns:p14="http://schemas.microsoft.com/office/powerpoint/2010/main" val="519572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descr="En bild som visar utomhus, vatten, vattenlevande fågel, fågel&#10;&#10;Automatiskt genererad beskrivning">
            <a:extLst>
              <a:ext uri="{FF2B5EF4-FFF2-40B4-BE49-F238E27FC236}">
                <a16:creationId xmlns:a16="http://schemas.microsoft.com/office/drawing/2014/main" id="{C0BE4EC6-D3DC-D87E-AD05-F4CA9BBB190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816" b="24816"/>
          <a:stretch>
            <a:fillRect/>
          </a:stretch>
        </p:blipFill>
        <p:spPr>
          <a:xfrm>
            <a:off x="0" y="3"/>
            <a:ext cx="12192000" cy="2866290"/>
          </a:xfrm>
        </p:spPr>
      </p:pic>
      <p:sp>
        <p:nvSpPr>
          <p:cNvPr id="3" name="Platshållare för text 2">
            <a:extLst>
              <a:ext uri="{FF2B5EF4-FFF2-40B4-BE49-F238E27FC236}">
                <a16:creationId xmlns:a16="http://schemas.microsoft.com/office/drawing/2014/main" id="{080EC8D7-E7B9-FEF4-1CEB-C0CDED0CEB84}"/>
              </a:ext>
            </a:extLst>
          </p:cNvPr>
          <p:cNvSpPr>
            <a:spLocks noGrp="1"/>
          </p:cNvSpPr>
          <p:nvPr>
            <p:ph type="body" sz="quarter" idx="11"/>
          </p:nvPr>
        </p:nvSpPr>
        <p:spPr>
          <a:xfrm>
            <a:off x="664989" y="2996349"/>
            <a:ext cx="8945003" cy="865302"/>
          </a:xfrm>
        </p:spPr>
        <p:txBody>
          <a:bodyPr/>
          <a:lstStyle/>
          <a:p>
            <a:r>
              <a:rPr lang="sv-SE" dirty="0"/>
              <a:t>Öppna frågor</a:t>
            </a:r>
          </a:p>
        </p:txBody>
      </p:sp>
      <p:sp>
        <p:nvSpPr>
          <p:cNvPr id="4" name="Platshållare för text 3">
            <a:extLst>
              <a:ext uri="{FF2B5EF4-FFF2-40B4-BE49-F238E27FC236}">
                <a16:creationId xmlns:a16="http://schemas.microsoft.com/office/drawing/2014/main" id="{3DEA3355-82F9-E812-19B8-A8A4E9662DDC}"/>
              </a:ext>
            </a:extLst>
          </p:cNvPr>
          <p:cNvSpPr>
            <a:spLocks noGrp="1"/>
          </p:cNvSpPr>
          <p:nvPr>
            <p:ph type="body" sz="quarter" idx="12"/>
          </p:nvPr>
        </p:nvSpPr>
        <p:spPr>
          <a:xfrm>
            <a:off x="664988" y="3707837"/>
            <a:ext cx="11527012" cy="2592475"/>
          </a:xfrm>
        </p:spPr>
        <p:txBody>
          <a:bodyPr/>
          <a:lstStyle/>
          <a:p>
            <a:pPr marL="0" indent="0">
              <a:buNone/>
            </a:pPr>
            <a:endParaRPr lang="sv-SE" sz="1700" dirty="0"/>
          </a:p>
        </p:txBody>
      </p:sp>
    </p:spTree>
    <p:extLst>
      <p:ext uri="{BB962C8B-B14F-4D97-AF65-F5344CB8AC3E}">
        <p14:creationId xmlns:p14="http://schemas.microsoft.com/office/powerpoint/2010/main" val="1415253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66C43-7E82-20AD-F29B-DED5FBCCE9A7}"/>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68FDD27D-7B25-7F1F-7D4B-1DA737790F55}"/>
              </a:ext>
            </a:extLst>
          </p:cNvPr>
          <p:cNvSpPr>
            <a:spLocks noGrp="1"/>
          </p:cNvSpPr>
          <p:nvPr>
            <p:ph type="body" sz="quarter" idx="11"/>
          </p:nvPr>
        </p:nvSpPr>
        <p:spPr>
          <a:xfrm>
            <a:off x="5752380" y="246232"/>
            <a:ext cx="5570616" cy="865302"/>
          </a:xfrm>
        </p:spPr>
        <p:txBody>
          <a:bodyPr/>
          <a:lstStyle/>
          <a:p>
            <a:r>
              <a:rPr lang="sv-SE" b="0" dirty="0"/>
              <a:t>Lokalt engagemang</a:t>
            </a:r>
          </a:p>
        </p:txBody>
      </p:sp>
      <p:sp>
        <p:nvSpPr>
          <p:cNvPr id="3" name="Platshållare för text 2">
            <a:extLst>
              <a:ext uri="{FF2B5EF4-FFF2-40B4-BE49-F238E27FC236}">
                <a16:creationId xmlns:a16="http://schemas.microsoft.com/office/drawing/2014/main" id="{245DD8A5-CE5A-8A09-6162-6A03C629E515}"/>
              </a:ext>
            </a:extLst>
          </p:cNvPr>
          <p:cNvSpPr>
            <a:spLocks noGrp="1"/>
          </p:cNvSpPr>
          <p:nvPr>
            <p:ph type="body" sz="quarter" idx="12"/>
          </p:nvPr>
        </p:nvSpPr>
        <p:spPr>
          <a:xfrm>
            <a:off x="5744615" y="1193179"/>
            <a:ext cx="6202019" cy="5623255"/>
          </a:xfrm>
        </p:spPr>
        <p:txBody>
          <a:bodyPr/>
          <a:lstStyle/>
          <a:p>
            <a:r>
              <a:rPr lang="sv-SE" sz="1600" dirty="0"/>
              <a:t>Det finns utmaningar med att få människor att engagera sig i föreningslivet.</a:t>
            </a:r>
          </a:p>
          <a:p>
            <a:r>
              <a:rPr lang="sv-SE" sz="1600" dirty="0"/>
              <a:t>Många upplever att arbetsbördan blir för stor – förslag om att </a:t>
            </a:r>
            <a:r>
              <a:rPr lang="sv-SE" sz="1600" b="1" dirty="0"/>
              <a:t>dela upp arbetsuppgifter </a:t>
            </a:r>
            <a:r>
              <a:rPr lang="sv-SE" sz="1600" dirty="0"/>
              <a:t>för att göra det mer hanterbart.</a:t>
            </a:r>
          </a:p>
          <a:p>
            <a:r>
              <a:rPr lang="sv-SE" sz="1600" dirty="0"/>
              <a:t>Behov av att </a:t>
            </a:r>
            <a:r>
              <a:rPr lang="sv-SE" sz="1600" b="1" dirty="0"/>
              <a:t>skapa nya typer av evenemang </a:t>
            </a:r>
            <a:r>
              <a:rPr lang="sv-SE" sz="1600" dirty="0"/>
              <a:t>som känns relevanta och lockande, snarare än att upprepa samma aktiviteter.</a:t>
            </a:r>
          </a:p>
          <a:p>
            <a:r>
              <a:rPr lang="sv-SE" sz="1600" dirty="0"/>
              <a:t>Förslag på </a:t>
            </a:r>
            <a:r>
              <a:rPr lang="sv-SE" sz="1600" b="1" dirty="0"/>
              <a:t>samarrangemang mellan föreningar </a:t>
            </a:r>
            <a:r>
              <a:rPr lang="sv-SE" sz="1600" dirty="0"/>
              <a:t>för att skapa större sammanhang och samverkan.</a:t>
            </a:r>
          </a:p>
          <a:p>
            <a:r>
              <a:rPr lang="sv-SE" sz="1600" dirty="0"/>
              <a:t>Idéer som kan underlätta engagemang: </a:t>
            </a:r>
            <a:br>
              <a:rPr lang="sv-SE" sz="1600" dirty="0"/>
            </a:br>
            <a:r>
              <a:rPr lang="sv-SE" sz="1600" dirty="0" err="1"/>
              <a:t>samåkningsapp</a:t>
            </a:r>
            <a:r>
              <a:rPr lang="sv-SE" sz="1600" dirty="0"/>
              <a:t>, veteranpool, och mekaställen </a:t>
            </a:r>
            <a:br>
              <a:rPr lang="sv-SE" sz="1600" dirty="0"/>
            </a:br>
            <a:r>
              <a:rPr lang="sv-SE" sz="1600" dirty="0"/>
              <a:t>för ungdomar.</a:t>
            </a:r>
          </a:p>
        </p:txBody>
      </p:sp>
      <p:pic>
        <p:nvPicPr>
          <p:cNvPr id="8" name="Platshållare för bild 5" descr="Närbild av person i röd t-shirt med flera röda äpple">
            <a:extLst>
              <a:ext uri="{FF2B5EF4-FFF2-40B4-BE49-F238E27FC236}">
                <a16:creationId xmlns:a16="http://schemas.microsoft.com/office/drawing/2014/main" id="{FD9DC02A-D9CE-1CEB-7D1B-957AD3D6E85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5232" r="25232"/>
          <a:stretch>
            <a:fillRect/>
          </a:stretch>
        </p:blipFill>
        <p:spPr>
          <a:xfrm>
            <a:off x="0" y="0"/>
            <a:ext cx="5021263" cy="6856413"/>
          </a:xfrm>
        </p:spPr>
      </p:pic>
    </p:spTree>
    <p:extLst>
      <p:ext uri="{BB962C8B-B14F-4D97-AF65-F5344CB8AC3E}">
        <p14:creationId xmlns:p14="http://schemas.microsoft.com/office/powerpoint/2010/main" val="2113592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85CE5-294A-CC0D-9F60-4E64F475E56D}"/>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109F3D09-0EBF-D0BF-477E-5FA10D98D576}"/>
              </a:ext>
            </a:extLst>
          </p:cNvPr>
          <p:cNvSpPr>
            <a:spLocks noGrp="1"/>
          </p:cNvSpPr>
          <p:nvPr>
            <p:ph type="body" sz="quarter" idx="11"/>
          </p:nvPr>
        </p:nvSpPr>
        <p:spPr>
          <a:xfrm>
            <a:off x="5436678" y="135474"/>
            <a:ext cx="5570616" cy="865302"/>
          </a:xfrm>
        </p:spPr>
        <p:txBody>
          <a:bodyPr/>
          <a:lstStyle/>
          <a:p>
            <a:r>
              <a:rPr lang="sv-SE" b="0" dirty="0"/>
              <a:t>Inkludera alla åldrar</a:t>
            </a:r>
          </a:p>
        </p:txBody>
      </p:sp>
      <p:sp>
        <p:nvSpPr>
          <p:cNvPr id="3" name="Platshållare för text 2">
            <a:extLst>
              <a:ext uri="{FF2B5EF4-FFF2-40B4-BE49-F238E27FC236}">
                <a16:creationId xmlns:a16="http://schemas.microsoft.com/office/drawing/2014/main" id="{444E920D-B6D8-5D38-5214-6E0C023A9D06}"/>
              </a:ext>
            </a:extLst>
          </p:cNvPr>
          <p:cNvSpPr>
            <a:spLocks noGrp="1"/>
          </p:cNvSpPr>
          <p:nvPr>
            <p:ph type="body" sz="quarter" idx="12"/>
          </p:nvPr>
        </p:nvSpPr>
        <p:spPr>
          <a:xfrm>
            <a:off x="5436678" y="962676"/>
            <a:ext cx="6202019" cy="5623255"/>
          </a:xfrm>
        </p:spPr>
        <p:txBody>
          <a:bodyPr/>
          <a:lstStyle/>
          <a:p>
            <a:r>
              <a:rPr lang="sv-SE" sz="1600" dirty="0"/>
              <a:t>Det finns ett tydligt behov av att skapa </a:t>
            </a:r>
            <a:r>
              <a:rPr lang="sv-SE" sz="1600" b="1" dirty="0"/>
              <a:t>aktiviteter som engagerar både unga och äldre</a:t>
            </a:r>
            <a:r>
              <a:rPr lang="sv-SE" sz="1600" dirty="0"/>
              <a:t>.</a:t>
            </a:r>
          </a:p>
          <a:p>
            <a:r>
              <a:rPr lang="sv-SE" sz="1600" dirty="0"/>
              <a:t>Många föreningar domineras av pensionärer – det är en utmaning att få med ungdomar.</a:t>
            </a:r>
          </a:p>
          <a:p>
            <a:r>
              <a:rPr lang="sv-SE" sz="1600" dirty="0"/>
              <a:t>Förslag på att starta </a:t>
            </a:r>
            <a:r>
              <a:rPr lang="sv-SE" sz="1600" b="1" dirty="0"/>
              <a:t>ungdomsföreningar</a:t>
            </a:r>
            <a:r>
              <a:rPr lang="sv-SE" sz="1600" dirty="0"/>
              <a:t> och att </a:t>
            </a:r>
            <a:r>
              <a:rPr lang="sv-SE" sz="1600" b="1" dirty="0"/>
              <a:t>fråga ungdomar </a:t>
            </a:r>
            <a:r>
              <a:rPr lang="sv-SE" sz="1600" dirty="0"/>
              <a:t>direkt vad de vill ha, eftersom få har svarat på enkäter.</a:t>
            </a:r>
          </a:p>
          <a:p>
            <a:r>
              <a:rPr lang="sv-SE" sz="1600" dirty="0"/>
              <a:t>Förslag på aktiviteter som kan engagera alla åldrar: orientering på cykel, svampkurser, fågelskådning.</a:t>
            </a:r>
          </a:p>
          <a:p>
            <a:r>
              <a:rPr lang="sv-SE" sz="1600" dirty="0"/>
              <a:t>Möten över generationsgränser, t.ex. mellan </a:t>
            </a:r>
            <a:br>
              <a:rPr lang="sv-SE" sz="1600" dirty="0"/>
            </a:br>
            <a:r>
              <a:rPr lang="sv-SE" sz="1600" b="1" dirty="0"/>
              <a:t>skola och äldreboenden</a:t>
            </a:r>
            <a:r>
              <a:rPr lang="sv-SE" sz="1600" dirty="0"/>
              <a:t>, lyftes som positivt.</a:t>
            </a:r>
          </a:p>
        </p:txBody>
      </p:sp>
      <p:pic>
        <p:nvPicPr>
          <p:cNvPr id="5" name="Platshållare för bild 5" descr="Närbild av person i röd t-shirt med flera röda äpple">
            <a:extLst>
              <a:ext uri="{FF2B5EF4-FFF2-40B4-BE49-F238E27FC236}">
                <a16:creationId xmlns:a16="http://schemas.microsoft.com/office/drawing/2014/main" id="{258A50C3-EDAB-E626-518C-277217C69738}"/>
              </a:ext>
            </a:extLst>
          </p:cNvPr>
          <p:cNvPicPr>
            <a:picLocks noChangeAspect="1"/>
          </p:cNvPicPr>
          <p:nvPr/>
        </p:nvPicPr>
        <p:blipFill>
          <a:blip r:embed="rId3">
            <a:extLst>
              <a:ext uri="{28A0092B-C50C-407E-A947-70E740481C1C}">
                <a14:useLocalDpi xmlns:a14="http://schemas.microsoft.com/office/drawing/2010/main" val="0"/>
              </a:ext>
            </a:extLst>
          </a:blip>
          <a:srcRect l="25227" r="25227"/>
          <a:stretch>
            <a:fillRect/>
          </a:stretch>
        </p:blipFill>
        <p:spPr>
          <a:xfrm>
            <a:off x="-124468" y="1587"/>
            <a:ext cx="5021263" cy="6856413"/>
          </a:xfrm>
          <a:prstGeom prst="rect">
            <a:avLst/>
          </a:prstGeom>
        </p:spPr>
      </p:pic>
    </p:spTree>
    <p:extLst>
      <p:ext uri="{BB962C8B-B14F-4D97-AF65-F5344CB8AC3E}">
        <p14:creationId xmlns:p14="http://schemas.microsoft.com/office/powerpoint/2010/main" val="972538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136A7-1CCD-0B4E-BE9E-E3FC7BB95870}"/>
            </a:ext>
          </a:extLst>
        </p:cNvPr>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DEB45BE8-0E86-61CD-7BEC-975437B2D9B8}"/>
              </a:ext>
            </a:extLst>
          </p:cNvPr>
          <p:cNvSpPr>
            <a:spLocks noGrp="1"/>
          </p:cNvSpPr>
          <p:nvPr>
            <p:ph type="body" sz="quarter" idx="11"/>
          </p:nvPr>
        </p:nvSpPr>
        <p:spPr>
          <a:xfrm>
            <a:off x="5436678" y="97374"/>
            <a:ext cx="5570616" cy="865302"/>
          </a:xfrm>
        </p:spPr>
        <p:txBody>
          <a:bodyPr/>
          <a:lstStyle/>
          <a:p>
            <a:r>
              <a:rPr lang="sv-SE" b="0" dirty="0"/>
              <a:t>Stöd från kommunen</a:t>
            </a:r>
          </a:p>
        </p:txBody>
      </p:sp>
      <p:sp>
        <p:nvSpPr>
          <p:cNvPr id="3" name="Platshållare för text 2">
            <a:extLst>
              <a:ext uri="{FF2B5EF4-FFF2-40B4-BE49-F238E27FC236}">
                <a16:creationId xmlns:a16="http://schemas.microsoft.com/office/drawing/2014/main" id="{CA907968-5CFC-84E6-00BE-6FB73C529608}"/>
              </a:ext>
            </a:extLst>
          </p:cNvPr>
          <p:cNvSpPr>
            <a:spLocks noGrp="1"/>
          </p:cNvSpPr>
          <p:nvPr>
            <p:ph type="body" sz="quarter" idx="12"/>
          </p:nvPr>
        </p:nvSpPr>
        <p:spPr>
          <a:xfrm>
            <a:off x="5436678" y="962676"/>
            <a:ext cx="6202019" cy="5623255"/>
          </a:xfrm>
        </p:spPr>
        <p:txBody>
          <a:bodyPr/>
          <a:lstStyle/>
          <a:p>
            <a:r>
              <a:rPr lang="sv-SE" sz="1600" dirty="0"/>
              <a:t>Kommunen förväntas vara en </a:t>
            </a:r>
            <a:r>
              <a:rPr lang="sv-SE" sz="1600" b="1" dirty="0"/>
              <a:t>möjliggörare och stödjande part </a:t>
            </a:r>
            <a:r>
              <a:rPr lang="sv-SE" sz="1600" dirty="0"/>
              <a:t>i det lokala engagemanget.</a:t>
            </a:r>
          </a:p>
          <a:p>
            <a:r>
              <a:rPr lang="sv-SE" sz="1600" dirty="0"/>
              <a:t>Behov av </a:t>
            </a:r>
            <a:r>
              <a:rPr lang="sv-SE" sz="1600" b="1" dirty="0"/>
              <a:t>praktiskt stöd</a:t>
            </a:r>
            <a:r>
              <a:rPr lang="sv-SE" sz="1600" dirty="0"/>
              <a:t>, t.ex. hjälp med ansökningar och administration.</a:t>
            </a:r>
          </a:p>
          <a:p>
            <a:r>
              <a:rPr lang="sv-SE" sz="1600" dirty="0"/>
              <a:t>Önskemål om att kommunen ska </a:t>
            </a:r>
            <a:r>
              <a:rPr lang="sv-SE" sz="1600" b="1" dirty="0"/>
              <a:t>underlätta </a:t>
            </a:r>
            <a:br>
              <a:rPr lang="sv-SE" sz="1600" b="1" dirty="0"/>
            </a:br>
            <a:r>
              <a:rPr lang="sv-SE" sz="1600" b="1" dirty="0"/>
              <a:t>företagande på landsbygden</a:t>
            </a:r>
            <a:r>
              <a:rPr lang="sv-SE" sz="1600" dirty="0"/>
              <a:t>.</a:t>
            </a:r>
          </a:p>
          <a:p>
            <a:r>
              <a:rPr lang="sv-SE" sz="1600" dirty="0"/>
              <a:t>Önskemål om att skolans </a:t>
            </a:r>
            <a:r>
              <a:rPr lang="sv-SE" sz="1600" b="1" dirty="0"/>
              <a:t>lokaler, särskilt matsalar</a:t>
            </a:r>
            <a:r>
              <a:rPr lang="sv-SE" sz="1600" dirty="0"/>
              <a:t>, ska kunna användas för andra ändamål, som mötesplatser för seniorer eller föreningsaktiviteter.</a:t>
            </a:r>
          </a:p>
          <a:p>
            <a:r>
              <a:rPr lang="sv-SE" sz="1600" dirty="0"/>
              <a:t>Förslag om att kommunen ska bidra med </a:t>
            </a:r>
            <a:r>
              <a:rPr lang="sv-SE" sz="1600" b="1" dirty="0"/>
              <a:t>personalresurser</a:t>
            </a:r>
            <a:r>
              <a:rPr lang="sv-SE" sz="1600" dirty="0"/>
              <a:t>, t.ex. musiklärare från Kulturskolan.</a:t>
            </a:r>
          </a:p>
          <a:p>
            <a:r>
              <a:rPr lang="sv-SE" sz="1600" dirty="0"/>
              <a:t>Behov av </a:t>
            </a:r>
            <a:r>
              <a:rPr lang="sv-SE" sz="1600" b="1" dirty="0"/>
              <a:t>kompetensutveckling för eldsjälar</a:t>
            </a:r>
            <a:r>
              <a:rPr lang="sv-SE" sz="1600" dirty="0"/>
              <a:t>, exempelvis genom kurser.</a:t>
            </a:r>
          </a:p>
        </p:txBody>
      </p:sp>
      <p:sp>
        <p:nvSpPr>
          <p:cNvPr id="5" name="Platshållare för bild 4">
            <a:extLst>
              <a:ext uri="{FF2B5EF4-FFF2-40B4-BE49-F238E27FC236}">
                <a16:creationId xmlns:a16="http://schemas.microsoft.com/office/drawing/2014/main" id="{AAB18118-4122-44E6-6EDD-DA7104FA28A9}"/>
              </a:ext>
            </a:extLst>
          </p:cNvPr>
          <p:cNvSpPr>
            <a:spLocks noGrp="1"/>
          </p:cNvSpPr>
          <p:nvPr>
            <p:ph type="pic" sz="quarter" idx="13"/>
          </p:nvPr>
        </p:nvSpPr>
        <p:spPr/>
        <p:txBody>
          <a:bodyPr/>
          <a:lstStyle/>
          <a:p>
            <a:endParaRPr lang="sv-SE"/>
          </a:p>
        </p:txBody>
      </p:sp>
      <p:pic>
        <p:nvPicPr>
          <p:cNvPr id="8" name="Platshållare för bild 5" descr="Närbild av person i röd t-shirt med flera röda äpple">
            <a:extLst>
              <a:ext uri="{FF2B5EF4-FFF2-40B4-BE49-F238E27FC236}">
                <a16:creationId xmlns:a16="http://schemas.microsoft.com/office/drawing/2014/main" id="{D5EE7C41-651C-A26F-CD30-2966A1B2EA8B}"/>
              </a:ext>
            </a:extLst>
          </p:cNvPr>
          <p:cNvPicPr>
            <a:picLocks noChangeAspect="1"/>
          </p:cNvPicPr>
          <p:nvPr/>
        </p:nvPicPr>
        <p:blipFill>
          <a:blip r:embed="rId3">
            <a:extLst>
              <a:ext uri="{28A0092B-C50C-407E-A947-70E740481C1C}">
                <a14:useLocalDpi xmlns:a14="http://schemas.microsoft.com/office/drawing/2010/main" val="0"/>
              </a:ext>
            </a:extLst>
          </a:blip>
          <a:srcRect l="25227" r="25227"/>
          <a:stretch>
            <a:fillRect/>
          </a:stretch>
        </p:blipFill>
        <p:spPr>
          <a:xfrm>
            <a:off x="0" y="0"/>
            <a:ext cx="5021263" cy="6856413"/>
          </a:xfrm>
          <a:prstGeom prst="rect">
            <a:avLst/>
          </a:prstGeom>
        </p:spPr>
      </p:pic>
    </p:spTree>
    <p:extLst>
      <p:ext uri="{BB962C8B-B14F-4D97-AF65-F5344CB8AC3E}">
        <p14:creationId xmlns:p14="http://schemas.microsoft.com/office/powerpoint/2010/main" val="2139332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8" name="Platshållare för text 1"/>
          <p:cNvSpPr>
            <a:spLocks/>
          </p:cNvSpPr>
          <p:nvPr/>
        </p:nvSpPr>
        <p:spPr bwMode="auto">
          <a:xfrm>
            <a:off x="1369256" y="2453635"/>
            <a:ext cx="860942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144" tIns="38288" rIns="19144" bIns="38288"/>
          <a:lstStyle/>
          <a:p>
            <a:pPr defTabSz="486259" fontAlgn="base">
              <a:lnSpc>
                <a:spcPts val="2659"/>
              </a:lnSpc>
              <a:spcBef>
                <a:spcPct val="0"/>
              </a:spcBef>
              <a:spcAft>
                <a:spcPct val="0"/>
              </a:spcAft>
            </a:pPr>
            <a:r>
              <a:rPr lang="sv-SE" sz="2280" dirty="0">
                <a:solidFill>
                  <a:srgbClr val="9B9B9B"/>
                </a:solidFill>
                <a:latin typeface="Arial" charset="0"/>
              </a:rPr>
              <a:t>2025-09-24</a:t>
            </a:r>
          </a:p>
        </p:txBody>
      </p:sp>
      <p:sp>
        <p:nvSpPr>
          <p:cNvPr id="30729" name="Platshållare för text 1"/>
          <p:cNvSpPr>
            <a:spLocks/>
          </p:cNvSpPr>
          <p:nvPr/>
        </p:nvSpPr>
        <p:spPr bwMode="auto">
          <a:xfrm>
            <a:off x="1369255" y="1182351"/>
            <a:ext cx="8356210" cy="1273175"/>
          </a:xfrm>
          <a:prstGeom prst="rect">
            <a:avLst/>
          </a:prstGeom>
          <a:noFill/>
          <a:ln>
            <a:noFill/>
          </a:ln>
          <a:extLst>
            <a:ext uri="{909E8E84-426E-40DD-AFC4-6F175D3DCCD1}">
              <a14:hiddenFill xmlns:a14="http://schemas.microsoft.com/office/drawing/2010/main">
                <a:solidFill>
                  <a:srgbClr val="1862A8"/>
                </a:solidFill>
              </a14:hiddenFill>
            </a:ext>
            <a:ext uri="{91240B29-F687-4F45-9708-019B960494DF}">
              <a14:hiddenLine xmlns:a14="http://schemas.microsoft.com/office/drawing/2010/main" w="9525">
                <a:solidFill>
                  <a:srgbClr val="1862A8"/>
                </a:solidFill>
                <a:miter lim="800000"/>
                <a:headEnd/>
                <a:tailEnd/>
              </a14:hiddenLine>
            </a:ext>
          </a:extLst>
        </p:spPr>
        <p:txBody>
          <a:bodyPr lIns="19144" tIns="38288" rIns="19144" bIns="38288" anchor="b"/>
          <a:lstStyle/>
          <a:p>
            <a:pPr defTabSz="486259" fontAlgn="base">
              <a:lnSpc>
                <a:spcPts val="3722"/>
              </a:lnSpc>
              <a:spcBef>
                <a:spcPct val="0"/>
              </a:spcBef>
              <a:spcAft>
                <a:spcPct val="0"/>
              </a:spcAft>
            </a:pPr>
            <a:r>
              <a:rPr lang="sv-SE" sz="3840" b="1" dirty="0" err="1">
                <a:solidFill>
                  <a:srgbClr val="165A9B"/>
                </a:solidFill>
                <a:latin typeface="Arial" charset="0"/>
              </a:rPr>
              <a:t>Gemla</a:t>
            </a:r>
            <a:r>
              <a:rPr lang="sv-SE" sz="3840" b="1" dirty="0">
                <a:solidFill>
                  <a:srgbClr val="165A9B"/>
                </a:solidFill>
                <a:latin typeface="Arial" charset="0"/>
              </a:rPr>
              <a:t>/Tävelsås/</a:t>
            </a:r>
            <a:r>
              <a:rPr lang="sv-SE" sz="3840" b="1" dirty="0" err="1">
                <a:solidFill>
                  <a:srgbClr val="165A9B"/>
                </a:solidFill>
                <a:latin typeface="Arial" charset="0"/>
              </a:rPr>
              <a:t>Vederslöv</a:t>
            </a:r>
            <a:r>
              <a:rPr lang="sv-SE" sz="3840" b="1" dirty="0">
                <a:solidFill>
                  <a:srgbClr val="165A9B"/>
                </a:solidFill>
                <a:latin typeface="Arial" charset="0"/>
              </a:rPr>
              <a:t> serviceområde</a:t>
            </a:r>
          </a:p>
        </p:txBody>
      </p:sp>
      <p:pic>
        <p:nvPicPr>
          <p:cNvPr id="7" name="Pol_bild_FS">
            <a:extLst>
              <a:ext uri="{FF2B5EF4-FFF2-40B4-BE49-F238E27FC236}">
                <a16:creationId xmlns:a16="http://schemas.microsoft.com/office/drawing/2014/main" id="{EBF591C1-8267-48D2-A8D0-F347AD532738}"/>
              </a:ext>
            </a:extLst>
          </p:cNvPr>
          <p:cNvPicPr>
            <a:picLocks/>
          </p:cNvPicPr>
          <p:nvPr/>
        </p:nvPicPr>
        <p:blipFill>
          <a:blip r:embed="rId3">
            <a:extLst>
              <a:ext uri="{28A0092B-C50C-407E-A947-70E740481C1C}">
                <a14:useLocalDpi xmlns:a14="http://schemas.microsoft.com/office/drawing/2010/main" val="0"/>
              </a:ext>
            </a:extLst>
          </a:blip>
          <a:srcRect l="1119" r="1119"/>
          <a:stretch/>
        </p:blipFill>
        <p:spPr>
          <a:xfrm>
            <a:off x="609600" y="3429000"/>
            <a:ext cx="10972800" cy="3429586"/>
          </a:xfrm>
          <a:prstGeom prst="rect">
            <a:avLst/>
          </a:prstGeom>
        </p:spPr>
      </p:pic>
      <p:sp>
        <p:nvSpPr>
          <p:cNvPr id="4" name="Infoklass_rubrik">
            <a:extLst>
              <a:ext uri="{FF2B5EF4-FFF2-40B4-BE49-F238E27FC236}">
                <a16:creationId xmlns:a16="http://schemas.microsoft.com/office/drawing/2014/main" id="{6749D638-2F40-9A29-A8AD-653FEA360E78}"/>
              </a:ext>
            </a:extLst>
          </p:cNvPr>
          <p:cNvSpPr txBox="1">
            <a:spLocks noChangeArrowheads="1"/>
          </p:cNvSpPr>
          <p:nvPr/>
        </p:nvSpPr>
        <p:spPr bwMode="auto">
          <a:xfrm>
            <a:off x="1369256" y="231845"/>
            <a:ext cx="5331611" cy="2927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43891" tIns="43891" rIns="43891" bIns="43891" numCol="1" anchor="t" anchorCtr="0" compatLnSpc="1">
            <a:prstTxWarp prst="textNoShape">
              <a:avLst/>
            </a:prstTxWarp>
          </a:bodyPr>
          <a:lstStyle/>
          <a:p>
            <a:pPr defTabSz="1097280" fontAlgn="base">
              <a:spcBef>
                <a:spcPct val="0"/>
              </a:spcBef>
              <a:spcAft>
                <a:spcPct val="0"/>
              </a:spcAft>
            </a:pPr>
            <a:r>
              <a:rPr lang="sv-SE" altLang="sv-SE" sz="960" dirty="0">
                <a:solidFill>
                  <a:srgbClr val="222222">
                    <a:lumMod val="50000"/>
                    <a:lumOff val="50000"/>
                  </a:srgbClr>
                </a:solidFill>
                <a:latin typeface="Arial" pitchFamily="34" charset="0"/>
                <a:cs typeface="Arial" pitchFamily="34" charset="0"/>
              </a:rPr>
              <a:t>Informationsklass Ej klassad</a:t>
            </a:r>
          </a:p>
          <a:p>
            <a:pPr defTabSz="1097280" fontAlgn="base">
              <a:spcBef>
                <a:spcPct val="0"/>
              </a:spcBef>
              <a:spcAft>
                <a:spcPct val="0"/>
              </a:spcAft>
            </a:pPr>
            <a:endParaRPr lang="sv-SE" altLang="sv-SE" sz="1560" b="1" dirty="0">
              <a:solidFill>
                <a:srgbClr val="222222">
                  <a:lumMod val="50000"/>
                  <a:lumOff val="50000"/>
                </a:srgbClr>
              </a:solidFill>
              <a:latin typeface="Arial" pitchFamily="34" charset="0"/>
              <a:cs typeface="Arial" pitchFamily="34" charset="0"/>
            </a:endParaRPr>
          </a:p>
        </p:txBody>
      </p:sp>
      <p:pic>
        <p:nvPicPr>
          <p:cNvPr id="3" name="EUFin_v_old" descr="A blue flag with yellow stars&#10;&#10;Description automatically generated" hidden="1">
            <a:extLst>
              <a:ext uri="{FF2B5EF4-FFF2-40B4-BE49-F238E27FC236}">
                <a16:creationId xmlns:a16="http://schemas.microsoft.com/office/drawing/2014/main" id="{4AACE893-38AC-8343-E58C-515F889F56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68861" y="364885"/>
            <a:ext cx="1256604" cy="1273175"/>
          </a:xfrm>
          <a:prstGeom prst="rect">
            <a:avLst/>
          </a:prstGeom>
        </p:spPr>
      </p:pic>
      <p:pic>
        <p:nvPicPr>
          <p:cNvPr id="5" name="EUCoFin_v_old" hidden="1">
            <a:extLst>
              <a:ext uri="{FF2B5EF4-FFF2-40B4-BE49-F238E27FC236}">
                <a16:creationId xmlns:a16="http://schemas.microsoft.com/office/drawing/2014/main" id="{DB24366F-7809-1DF1-96D5-F5ADF61E9F1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467680" y="380160"/>
            <a:ext cx="1209643" cy="1272955"/>
          </a:xfrm>
          <a:prstGeom prst="rect">
            <a:avLst/>
          </a:prstGeom>
        </p:spPr>
      </p:pic>
      <p:pic>
        <p:nvPicPr>
          <p:cNvPr id="2054" name="EUFin_v" hidden="1">
            <a:extLst>
              <a:ext uri="{FF2B5EF4-FFF2-40B4-BE49-F238E27FC236}">
                <a16:creationId xmlns:a16="http://schemas.microsoft.com/office/drawing/2014/main" id="{72BE424E-A900-20E8-BC90-D395B3EE067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p:blipFill>
        <p:spPr bwMode="auto">
          <a:xfrm>
            <a:off x="8468031" y="371520"/>
            <a:ext cx="1257061" cy="12744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EUCoFin_v" hidden="1">
            <a:extLst>
              <a:ext uri="{FF2B5EF4-FFF2-40B4-BE49-F238E27FC236}">
                <a16:creationId xmlns:a16="http://schemas.microsoft.com/office/drawing/2014/main" id="{2A0754CD-5B29-6DE5-7DB9-501E37F352D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p:blipFill>
        <p:spPr bwMode="auto">
          <a:xfrm>
            <a:off x="8467681" y="380430"/>
            <a:ext cx="1211034" cy="12738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sv-SE" dirty="0">
                <a:solidFill>
                  <a:srgbClr val="1862A8"/>
                </a:solidFill>
              </a:rPr>
              <a:t>Olika typer av brott: Stöld</a:t>
            </a:r>
          </a:p>
        </p:txBody>
      </p:sp>
      <p:sp>
        <p:nvSpPr>
          <p:cNvPr id="34819" name="Rectangle 3"/>
          <p:cNvSpPr>
            <a:spLocks noGrp="1" noChangeArrowheads="1"/>
          </p:cNvSpPr>
          <p:nvPr>
            <p:ph type="body" idx="1"/>
          </p:nvPr>
        </p:nvSpPr>
        <p:spPr/>
        <p:txBody>
          <a:bodyPr/>
          <a:lstStyle/>
          <a:p>
            <a:pPr marL="0" indent="0">
              <a:buNone/>
            </a:pPr>
            <a:r>
              <a:rPr lang="sv-SE" dirty="0"/>
              <a:t>Statistik från 1 januari 2024 tills idag.</a:t>
            </a:r>
          </a:p>
          <a:p>
            <a:r>
              <a:rPr lang="sv-SE" sz="1920" dirty="0"/>
              <a:t>3 fullbordade stölder i villa/radhus</a:t>
            </a:r>
          </a:p>
          <a:p>
            <a:r>
              <a:rPr lang="sv-SE" sz="1920" dirty="0"/>
              <a:t>1 försök till stöld</a:t>
            </a:r>
          </a:p>
          <a:p>
            <a:r>
              <a:rPr lang="sv-SE" sz="1920" dirty="0"/>
              <a:t>3 stölder från garage</a:t>
            </a:r>
          </a:p>
          <a:p>
            <a:r>
              <a:rPr lang="sv-SE" sz="1920" dirty="0"/>
              <a:t>1 stöld från vind/källare</a:t>
            </a:r>
          </a:p>
        </p:txBody>
      </p:sp>
      <p:pic>
        <p:nvPicPr>
          <p:cNvPr id="2" name="Bildobjekt 1">
            <a:extLst>
              <a:ext uri="{FF2B5EF4-FFF2-40B4-BE49-F238E27FC236}">
                <a16:creationId xmlns:a16="http://schemas.microsoft.com/office/drawing/2014/main" id="{1CC7F305-0734-6016-7944-F64892E7ABB3}"/>
              </a:ext>
            </a:extLst>
          </p:cNvPr>
          <p:cNvPicPr>
            <a:picLocks noChangeAspect="1"/>
          </p:cNvPicPr>
          <p:nvPr/>
        </p:nvPicPr>
        <p:blipFill>
          <a:blip r:embed="rId2"/>
          <a:stretch>
            <a:fillRect/>
          </a:stretch>
        </p:blipFill>
        <p:spPr>
          <a:xfrm>
            <a:off x="6441638" y="2244315"/>
            <a:ext cx="4336486" cy="3406283"/>
          </a:xfrm>
          <a:prstGeom prst="rect">
            <a:avLst/>
          </a:prstGeom>
        </p:spPr>
      </p:pic>
    </p:spTree>
  </p:cSld>
  <p:clrMapOvr>
    <a:masterClrMapping/>
  </p:clrMapOvr>
</p:sld>
</file>

<file path=ppt/theme/theme1.xml><?xml version="1.0" encoding="utf-8"?>
<a:theme xmlns:a="http://schemas.openxmlformats.org/drawingml/2006/main" name="Tema-Tryggt och formellt">
  <a:themeElements>
    <a:clrScheme name="Växjö - Tryggt och formellt">
      <a:dk1>
        <a:sysClr val="windowText" lastClr="000000"/>
      </a:dk1>
      <a:lt1>
        <a:sysClr val="window" lastClr="FFFFFF"/>
      </a:lt1>
      <a:dk2>
        <a:srgbClr val="007CA2"/>
      </a:dk2>
      <a:lt2>
        <a:srgbClr val="007C3E"/>
      </a:lt2>
      <a:accent1>
        <a:srgbClr val="002352"/>
      </a:accent1>
      <a:accent2>
        <a:srgbClr val="0095D2"/>
      </a:accent2>
      <a:accent3>
        <a:srgbClr val="F9A519"/>
      </a:accent3>
      <a:accent4>
        <a:srgbClr val="007C3E"/>
      </a:accent4>
      <a:accent5>
        <a:srgbClr val="D70071"/>
      </a:accent5>
      <a:accent6>
        <a:srgbClr val="85AA3C"/>
      </a:accent6>
      <a:hlink>
        <a:srgbClr val="F4DA40"/>
      </a:hlink>
      <a:folHlink>
        <a:srgbClr val="002352"/>
      </a:folHlink>
    </a:clrScheme>
    <a:fontScheme name="Växjö kommun1">
      <a:majorFont>
        <a:latin typeface="Växjö Now"/>
        <a:ea typeface=""/>
        <a:cs typeface=""/>
      </a:majorFont>
      <a:minorFont>
        <a:latin typeface="Växjö N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lot PowerPoint 4.potx" id="{73D69DEC-AC55-4F59-B2AB-2D6B22D62EBF}" vid="{CEA5E4DF-ABEC-453D-8CA7-658E6CD6F1D6}"/>
    </a:ext>
  </a:extLst>
</a:theme>
</file>

<file path=ppt/theme/theme10.xml><?xml version="1.0" encoding="utf-8"?>
<a:theme xmlns:a="http://schemas.openxmlformats.org/drawingml/2006/main" name="1_Tema-Tryggt och formellt Vit">
  <a:themeElements>
    <a:clrScheme name="Växjö - Tryggt och formellt">
      <a:dk1>
        <a:sysClr val="windowText" lastClr="000000"/>
      </a:dk1>
      <a:lt1>
        <a:sysClr val="window" lastClr="FFFFFF"/>
      </a:lt1>
      <a:dk2>
        <a:srgbClr val="007CA2"/>
      </a:dk2>
      <a:lt2>
        <a:srgbClr val="007C3E"/>
      </a:lt2>
      <a:accent1>
        <a:srgbClr val="002352"/>
      </a:accent1>
      <a:accent2>
        <a:srgbClr val="0095D2"/>
      </a:accent2>
      <a:accent3>
        <a:srgbClr val="F9A519"/>
      </a:accent3>
      <a:accent4>
        <a:srgbClr val="007C3E"/>
      </a:accent4>
      <a:accent5>
        <a:srgbClr val="D70071"/>
      </a:accent5>
      <a:accent6>
        <a:srgbClr val="85AA3C"/>
      </a:accent6>
      <a:hlink>
        <a:srgbClr val="F4DA40"/>
      </a:hlink>
      <a:folHlink>
        <a:srgbClr val="002352"/>
      </a:folHlink>
    </a:clrScheme>
    <a:fontScheme name="Växjö kommun1">
      <a:majorFont>
        <a:latin typeface="Växjö Now"/>
        <a:ea typeface=""/>
        <a:cs typeface=""/>
      </a:majorFont>
      <a:minorFont>
        <a:latin typeface="Växjö N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lot PowerPoint 4.potx" id="{73D69DEC-AC55-4F59-B2AB-2D6B22D62EBF}" vid="{3EA2EEDE-130F-4D23-9BCC-9FFB60D31143}"/>
    </a:ext>
  </a:extLst>
</a:theme>
</file>

<file path=ppt/theme/theme11.xml><?xml version="1.0" encoding="utf-8"?>
<a:theme xmlns:a="http://schemas.openxmlformats.org/drawingml/2006/main" name="1_Tema-Hållbarhet och innovation">
  <a:themeElements>
    <a:clrScheme name="Växjö - Hållbart och innovation">
      <a:dk1>
        <a:sysClr val="windowText" lastClr="000000"/>
      </a:dk1>
      <a:lt1>
        <a:sysClr val="window" lastClr="FFFFFF"/>
      </a:lt1>
      <a:dk2>
        <a:srgbClr val="007CA2"/>
      </a:dk2>
      <a:lt2>
        <a:srgbClr val="007C3E"/>
      </a:lt2>
      <a:accent1>
        <a:srgbClr val="85AA3C"/>
      </a:accent1>
      <a:accent2>
        <a:srgbClr val="0095D2"/>
      </a:accent2>
      <a:accent3>
        <a:srgbClr val="F4DA40"/>
      </a:accent3>
      <a:accent4>
        <a:srgbClr val="D70071"/>
      </a:accent4>
      <a:accent5>
        <a:srgbClr val="007C3E"/>
      </a:accent5>
      <a:accent6>
        <a:srgbClr val="002352"/>
      </a:accent6>
      <a:hlink>
        <a:srgbClr val="F4DA40"/>
      </a:hlink>
      <a:folHlink>
        <a:srgbClr val="002352"/>
      </a:folHlink>
    </a:clrScheme>
    <a:fontScheme name="Växjö kommun1">
      <a:majorFont>
        <a:latin typeface="Växjö Now"/>
        <a:ea typeface=""/>
        <a:cs typeface=""/>
      </a:majorFont>
      <a:minorFont>
        <a:latin typeface="Växjö N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äxjö kommun presentation 2023_mallx" id="{C479E2AA-B177-435B-B81D-4A3248D435A8}" vid="{46C54A36-1EC2-41C9-B7F7-153E0FFB3B90}"/>
    </a:ext>
  </a:extLst>
</a:theme>
</file>

<file path=ppt/theme/theme12.xml><?xml version="1.0" encoding="utf-8"?>
<a:theme xmlns:a="http://schemas.openxmlformats.org/drawingml/2006/main" name="Office-tema">
  <a:themeElements>
    <a:clrScheme name="Polisen_Color_Scheme">
      <a:dk1>
        <a:srgbClr val="222222"/>
      </a:dk1>
      <a:lt1>
        <a:srgbClr val="FFFFFF"/>
      </a:lt1>
      <a:dk2>
        <a:srgbClr val="082138"/>
      </a:dk2>
      <a:lt2>
        <a:srgbClr val="F7F7F7"/>
      </a:lt2>
      <a:accent1>
        <a:srgbClr val="165A9B"/>
      </a:accent1>
      <a:accent2>
        <a:srgbClr val="FFCC33"/>
      </a:accent2>
      <a:accent3>
        <a:srgbClr val="FF7D00"/>
      </a:accent3>
      <a:accent4>
        <a:srgbClr val="D5D4D4"/>
      </a:accent4>
      <a:accent5>
        <a:srgbClr val="00B9F6"/>
      </a:accent5>
      <a:accent6>
        <a:srgbClr val="9AC601"/>
      </a:accent6>
      <a:hlink>
        <a:srgbClr val="0563C1"/>
      </a:hlink>
      <a:folHlink>
        <a:srgbClr val="954F72"/>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l_presentation_l_16_10.potx" id="{4BC659A5-59B4-4340-B243-C07A6417BF5B}" vid="{9EB1DCE1-1009-45AE-A386-B42D585F5662}"/>
    </a:ext>
  </a:extLst>
</a:theme>
</file>

<file path=ppt/theme/theme13.xml><?xml version="1.0" encoding="utf-8"?>
<a:theme xmlns:a="http://schemas.openxmlformats.org/drawingml/2006/main" name="Vidingehem2023 LJUSGRÖN">
  <a:themeElements>
    <a:clrScheme name="Vidingehem2023">
      <a:dk1>
        <a:srgbClr val="000000"/>
      </a:dk1>
      <a:lt1>
        <a:srgbClr val="FFFFFF"/>
      </a:lt1>
      <a:dk2>
        <a:srgbClr val="004E54"/>
      </a:dk2>
      <a:lt2>
        <a:srgbClr val="81C7B3"/>
      </a:lt2>
      <a:accent1>
        <a:srgbClr val="005423"/>
      </a:accent1>
      <a:accent2>
        <a:srgbClr val="368234"/>
      </a:accent2>
      <a:accent3>
        <a:srgbClr val="71AC49"/>
      </a:accent3>
      <a:accent4>
        <a:srgbClr val="ACCD6C"/>
      </a:accent4>
      <a:accent5>
        <a:srgbClr val="E3650D"/>
      </a:accent5>
      <a:accent6>
        <a:srgbClr val="FAB500"/>
      </a:accent6>
      <a:hlink>
        <a:srgbClr val="0563C1"/>
      </a:hlink>
      <a:folHlink>
        <a:srgbClr val="954F72"/>
      </a:folHlink>
    </a:clrScheme>
    <a:fontScheme name="Vidingehem202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dingehem PPTmall LJUSGRÖN" id="{2731E4E4-05D1-424C-BBCE-5CF56713A9CE}" vid="{F2D8C171-7837-4F95-82DC-F90E1131AD6F}"/>
    </a:ext>
  </a:extLst>
</a:theme>
</file>

<file path=ppt/theme/theme1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Tryggt och formellt Vit">
  <a:themeElements>
    <a:clrScheme name="Växjö - Tryggt och formellt">
      <a:dk1>
        <a:sysClr val="windowText" lastClr="000000"/>
      </a:dk1>
      <a:lt1>
        <a:sysClr val="window" lastClr="FFFFFF"/>
      </a:lt1>
      <a:dk2>
        <a:srgbClr val="007CA2"/>
      </a:dk2>
      <a:lt2>
        <a:srgbClr val="007C3E"/>
      </a:lt2>
      <a:accent1>
        <a:srgbClr val="002352"/>
      </a:accent1>
      <a:accent2>
        <a:srgbClr val="0095D2"/>
      </a:accent2>
      <a:accent3>
        <a:srgbClr val="F9A519"/>
      </a:accent3>
      <a:accent4>
        <a:srgbClr val="007C3E"/>
      </a:accent4>
      <a:accent5>
        <a:srgbClr val="D70071"/>
      </a:accent5>
      <a:accent6>
        <a:srgbClr val="85AA3C"/>
      </a:accent6>
      <a:hlink>
        <a:srgbClr val="F4DA40"/>
      </a:hlink>
      <a:folHlink>
        <a:srgbClr val="002352"/>
      </a:folHlink>
    </a:clrScheme>
    <a:fontScheme name="Växjö kommun1">
      <a:majorFont>
        <a:latin typeface="Växjö Now"/>
        <a:ea typeface=""/>
        <a:cs typeface=""/>
      </a:majorFont>
      <a:minorFont>
        <a:latin typeface="Växjö N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lot PowerPoint 4.potx" id="{73D69DEC-AC55-4F59-B2AB-2D6B22D62EBF}" vid="{3EA2EEDE-130F-4D23-9BCC-9FFB60D31143}"/>
    </a:ext>
  </a:extLst>
</a:theme>
</file>

<file path=ppt/theme/theme3.xml><?xml version="1.0" encoding="utf-8"?>
<a:theme xmlns:a="http://schemas.openxmlformats.org/drawingml/2006/main" name="Tema-Harmoniskt och nedtonat">
  <a:themeElements>
    <a:clrScheme name="Växjö - Harmoniskt och nedtonat">
      <a:dk1>
        <a:sysClr val="windowText" lastClr="000000"/>
      </a:dk1>
      <a:lt1>
        <a:sysClr val="window" lastClr="FFFFFF"/>
      </a:lt1>
      <a:dk2>
        <a:srgbClr val="007CA2"/>
      </a:dk2>
      <a:lt2>
        <a:srgbClr val="007C3E"/>
      </a:lt2>
      <a:accent1>
        <a:srgbClr val="26A5A0"/>
      </a:accent1>
      <a:accent2>
        <a:srgbClr val="85AA3C"/>
      </a:accent2>
      <a:accent3>
        <a:srgbClr val="002352"/>
      </a:accent3>
      <a:accent4>
        <a:srgbClr val="007C3E"/>
      </a:accent4>
      <a:accent5>
        <a:srgbClr val="FFC4E3"/>
      </a:accent5>
      <a:accent6>
        <a:srgbClr val="0095D2"/>
      </a:accent6>
      <a:hlink>
        <a:srgbClr val="002352"/>
      </a:hlink>
      <a:folHlink>
        <a:srgbClr val="002352"/>
      </a:folHlink>
    </a:clrScheme>
    <a:fontScheme name="Växjö kommun1">
      <a:majorFont>
        <a:latin typeface="Växjö Now"/>
        <a:ea typeface=""/>
        <a:cs typeface=""/>
      </a:majorFont>
      <a:minorFont>
        <a:latin typeface="Växjö N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lot PowerPoint 4.potx" id="{73D69DEC-AC55-4F59-B2AB-2D6B22D62EBF}" vid="{128DDF75-E449-4DF7-949F-BEB6D593D5AB}"/>
    </a:ext>
  </a:extLst>
</a:theme>
</file>

<file path=ppt/theme/theme4.xml><?xml version="1.0" encoding="utf-8"?>
<a:theme xmlns:a="http://schemas.openxmlformats.org/drawingml/2006/main" name="Tema-Harmoniskt och nedtonat Vit">
  <a:themeElements>
    <a:clrScheme name="Växjö - Harmoniskt och nedtonat">
      <a:dk1>
        <a:sysClr val="windowText" lastClr="000000"/>
      </a:dk1>
      <a:lt1>
        <a:sysClr val="window" lastClr="FFFFFF"/>
      </a:lt1>
      <a:dk2>
        <a:srgbClr val="007CA2"/>
      </a:dk2>
      <a:lt2>
        <a:srgbClr val="007C3E"/>
      </a:lt2>
      <a:accent1>
        <a:srgbClr val="26A5A0"/>
      </a:accent1>
      <a:accent2>
        <a:srgbClr val="85AA3C"/>
      </a:accent2>
      <a:accent3>
        <a:srgbClr val="002352"/>
      </a:accent3>
      <a:accent4>
        <a:srgbClr val="007C3E"/>
      </a:accent4>
      <a:accent5>
        <a:srgbClr val="FFC4E3"/>
      </a:accent5>
      <a:accent6>
        <a:srgbClr val="0095D2"/>
      </a:accent6>
      <a:hlink>
        <a:srgbClr val="002352"/>
      </a:hlink>
      <a:folHlink>
        <a:srgbClr val="002352"/>
      </a:folHlink>
    </a:clrScheme>
    <a:fontScheme name="Växjö kommun1">
      <a:majorFont>
        <a:latin typeface="Växjö Now"/>
        <a:ea typeface=""/>
        <a:cs typeface=""/>
      </a:majorFont>
      <a:minorFont>
        <a:latin typeface="Växjö N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lot PowerPoint 4.potx" id="{73D69DEC-AC55-4F59-B2AB-2D6B22D62EBF}" vid="{4F2E1FE1-E1FB-4881-9F32-8969DA4F2FED}"/>
    </a:ext>
  </a:extLst>
</a:theme>
</file>

<file path=ppt/theme/theme5.xml><?xml version="1.0" encoding="utf-8"?>
<a:theme xmlns:a="http://schemas.openxmlformats.org/drawingml/2006/main" name="Tema-Hållbarhet och innovation">
  <a:themeElements>
    <a:clrScheme name="Växjö - Hållbart och innovation">
      <a:dk1>
        <a:sysClr val="windowText" lastClr="000000"/>
      </a:dk1>
      <a:lt1>
        <a:sysClr val="window" lastClr="FFFFFF"/>
      </a:lt1>
      <a:dk2>
        <a:srgbClr val="007CA2"/>
      </a:dk2>
      <a:lt2>
        <a:srgbClr val="007C3E"/>
      </a:lt2>
      <a:accent1>
        <a:srgbClr val="85AA3C"/>
      </a:accent1>
      <a:accent2>
        <a:srgbClr val="0095D2"/>
      </a:accent2>
      <a:accent3>
        <a:srgbClr val="F4DA40"/>
      </a:accent3>
      <a:accent4>
        <a:srgbClr val="D70071"/>
      </a:accent4>
      <a:accent5>
        <a:srgbClr val="007C3E"/>
      </a:accent5>
      <a:accent6>
        <a:srgbClr val="002352"/>
      </a:accent6>
      <a:hlink>
        <a:srgbClr val="F4DA40"/>
      </a:hlink>
      <a:folHlink>
        <a:srgbClr val="002352"/>
      </a:folHlink>
    </a:clrScheme>
    <a:fontScheme name="Växjö kommun1">
      <a:majorFont>
        <a:latin typeface="Växjö Now"/>
        <a:ea typeface=""/>
        <a:cs typeface=""/>
      </a:majorFont>
      <a:minorFont>
        <a:latin typeface="Växjö N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lot PowerPoint 4.potx" id="{73D69DEC-AC55-4F59-B2AB-2D6B22D62EBF}" vid="{537399F8-B390-4987-817B-75EABD2D4106}"/>
    </a:ext>
  </a:extLst>
</a:theme>
</file>

<file path=ppt/theme/theme6.xml><?xml version="1.0" encoding="utf-8"?>
<a:theme xmlns:a="http://schemas.openxmlformats.org/drawingml/2006/main" name="Tema-Hållbarhet och innovation Vit">
  <a:themeElements>
    <a:clrScheme name="Växjö - Hållbart och innovation">
      <a:dk1>
        <a:sysClr val="windowText" lastClr="000000"/>
      </a:dk1>
      <a:lt1>
        <a:sysClr val="window" lastClr="FFFFFF"/>
      </a:lt1>
      <a:dk2>
        <a:srgbClr val="007CA2"/>
      </a:dk2>
      <a:lt2>
        <a:srgbClr val="007C3E"/>
      </a:lt2>
      <a:accent1>
        <a:srgbClr val="85AA3C"/>
      </a:accent1>
      <a:accent2>
        <a:srgbClr val="0095D2"/>
      </a:accent2>
      <a:accent3>
        <a:srgbClr val="F4DA40"/>
      </a:accent3>
      <a:accent4>
        <a:srgbClr val="D70071"/>
      </a:accent4>
      <a:accent5>
        <a:srgbClr val="007C3E"/>
      </a:accent5>
      <a:accent6>
        <a:srgbClr val="002352"/>
      </a:accent6>
      <a:hlink>
        <a:srgbClr val="F4DA40"/>
      </a:hlink>
      <a:folHlink>
        <a:srgbClr val="002352"/>
      </a:folHlink>
    </a:clrScheme>
    <a:fontScheme name="Växjö kommun1">
      <a:majorFont>
        <a:latin typeface="Växjö Now"/>
        <a:ea typeface=""/>
        <a:cs typeface=""/>
      </a:majorFont>
      <a:minorFont>
        <a:latin typeface="Växjö N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lot PowerPoint 4.potx" id="{73D69DEC-AC55-4F59-B2AB-2D6B22D62EBF}" vid="{A7B6742B-76AA-48EA-B8A6-36B7DE73FC9E}"/>
    </a:ext>
  </a:extLst>
</a:theme>
</file>

<file path=ppt/theme/theme7.xml><?xml version="1.0" encoding="utf-8"?>
<a:theme xmlns:a="http://schemas.openxmlformats.org/drawingml/2006/main" name="Tema-Kraftfull och lekfull">
  <a:themeElements>
    <a:clrScheme name="Växjö - Lekfullt och kraftfullt">
      <a:dk1>
        <a:sysClr val="windowText" lastClr="000000"/>
      </a:dk1>
      <a:lt1>
        <a:sysClr val="window" lastClr="FFFFFF"/>
      </a:lt1>
      <a:dk2>
        <a:srgbClr val="007CA2"/>
      </a:dk2>
      <a:lt2>
        <a:srgbClr val="007C3E"/>
      </a:lt2>
      <a:accent1>
        <a:srgbClr val="D70071"/>
      </a:accent1>
      <a:accent2>
        <a:srgbClr val="F9A519"/>
      </a:accent2>
      <a:accent3>
        <a:srgbClr val="26A5A0"/>
      </a:accent3>
      <a:accent4>
        <a:srgbClr val="F4DA40"/>
      </a:accent4>
      <a:accent5>
        <a:srgbClr val="FACCE3"/>
      </a:accent5>
      <a:accent6>
        <a:srgbClr val="0095D2"/>
      </a:accent6>
      <a:hlink>
        <a:srgbClr val="F4DA40"/>
      </a:hlink>
      <a:folHlink>
        <a:srgbClr val="002352"/>
      </a:folHlink>
    </a:clrScheme>
    <a:fontScheme name="Växjö kommun1">
      <a:majorFont>
        <a:latin typeface="Växjö Now"/>
        <a:ea typeface=""/>
        <a:cs typeface=""/>
      </a:majorFont>
      <a:minorFont>
        <a:latin typeface="Växjö N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lot PowerPoint 4.potx" id="{73D69DEC-AC55-4F59-B2AB-2D6B22D62EBF}" vid="{41DEEBD2-C710-4870-B1E0-77E605F5898F}"/>
    </a:ext>
  </a:extLst>
</a:theme>
</file>

<file path=ppt/theme/theme8.xml><?xml version="1.0" encoding="utf-8"?>
<a:theme xmlns:a="http://schemas.openxmlformats.org/drawingml/2006/main" name="Tema-Kraftfull och lekfull Vit">
  <a:themeElements>
    <a:clrScheme name="Växjö - Lekfullt och kraftfullt">
      <a:dk1>
        <a:sysClr val="windowText" lastClr="000000"/>
      </a:dk1>
      <a:lt1>
        <a:sysClr val="window" lastClr="FFFFFF"/>
      </a:lt1>
      <a:dk2>
        <a:srgbClr val="007CA2"/>
      </a:dk2>
      <a:lt2>
        <a:srgbClr val="007C3E"/>
      </a:lt2>
      <a:accent1>
        <a:srgbClr val="D70071"/>
      </a:accent1>
      <a:accent2>
        <a:srgbClr val="F9A519"/>
      </a:accent2>
      <a:accent3>
        <a:srgbClr val="26A5A0"/>
      </a:accent3>
      <a:accent4>
        <a:srgbClr val="F4DA40"/>
      </a:accent4>
      <a:accent5>
        <a:srgbClr val="FACCE3"/>
      </a:accent5>
      <a:accent6>
        <a:srgbClr val="0095D2"/>
      </a:accent6>
      <a:hlink>
        <a:srgbClr val="F4DA40"/>
      </a:hlink>
      <a:folHlink>
        <a:srgbClr val="002352"/>
      </a:folHlink>
    </a:clrScheme>
    <a:fontScheme name="Växjö kommun1">
      <a:majorFont>
        <a:latin typeface="Växjö Now"/>
        <a:ea typeface=""/>
        <a:cs typeface=""/>
      </a:majorFont>
      <a:minorFont>
        <a:latin typeface="Växjö N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lot PowerPoint 4.potx" id="{73D69DEC-AC55-4F59-B2AB-2D6B22D62EBF}" vid="{DA0176A8-AFE0-4FB8-A0CC-6587816F58E8}"/>
    </a:ext>
  </a:extLst>
</a:theme>
</file>

<file path=ppt/theme/theme9.xml><?xml version="1.0" encoding="utf-8"?>
<a:theme xmlns:a="http://schemas.openxmlformats.org/drawingml/2006/main" name="1_Tema-Tryggt och formellt">
  <a:themeElements>
    <a:clrScheme name="Växjö - Tryggt och formellt">
      <a:dk1>
        <a:sysClr val="windowText" lastClr="000000"/>
      </a:dk1>
      <a:lt1>
        <a:sysClr val="window" lastClr="FFFFFF"/>
      </a:lt1>
      <a:dk2>
        <a:srgbClr val="007CA2"/>
      </a:dk2>
      <a:lt2>
        <a:srgbClr val="007C3E"/>
      </a:lt2>
      <a:accent1>
        <a:srgbClr val="002352"/>
      </a:accent1>
      <a:accent2>
        <a:srgbClr val="0095D2"/>
      </a:accent2>
      <a:accent3>
        <a:srgbClr val="F9A519"/>
      </a:accent3>
      <a:accent4>
        <a:srgbClr val="007C3E"/>
      </a:accent4>
      <a:accent5>
        <a:srgbClr val="D70071"/>
      </a:accent5>
      <a:accent6>
        <a:srgbClr val="85AA3C"/>
      </a:accent6>
      <a:hlink>
        <a:srgbClr val="F4DA40"/>
      </a:hlink>
      <a:folHlink>
        <a:srgbClr val="002352"/>
      </a:folHlink>
    </a:clrScheme>
    <a:fontScheme name="Växjö kommun1">
      <a:majorFont>
        <a:latin typeface="Växjö Now"/>
        <a:ea typeface=""/>
        <a:cs typeface=""/>
      </a:majorFont>
      <a:minorFont>
        <a:latin typeface="Växjö N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ilot PowerPoint 4.potx" id="{73D69DEC-AC55-4F59-B2AB-2D6B22D62EBF}" vid="{CEA5E4DF-ABEC-453D-8CA7-658E6CD6F1D6}"/>
    </a:ext>
  </a:extLst>
</a:theme>
</file>

<file path=docMetadata/LabelInfo.xml><?xml version="1.0" encoding="utf-8"?>
<clbl:labelList xmlns:clbl="http://schemas.microsoft.com/office/2020/mipLabelMetadata">
  <clbl:label id="{020500e3-3b58-4ef5-8250-aaa57264e702}" enabled="1" method="Standard" siteId="{958fea34-8530-4f75-8bde-438b773e3660}" removed="0"/>
</clbl:labelList>
</file>

<file path=docProps/app.xml><?xml version="1.0" encoding="utf-8"?>
<Properties xmlns="http://schemas.openxmlformats.org/officeDocument/2006/extended-properties" xmlns:vt="http://schemas.openxmlformats.org/officeDocument/2006/docPropsVTypes">
  <Template>Växjö kommun</Template>
  <TotalTime>39695</TotalTime>
  <Words>1439</Words>
  <Application>Microsoft Office PowerPoint</Application>
  <PresentationFormat>Bredbild</PresentationFormat>
  <Paragraphs>191</Paragraphs>
  <Slides>42</Slides>
  <Notes>23</Notes>
  <HiddenSlides>1</HiddenSlides>
  <MMClips>0</MMClips>
  <ScaleCrop>false</ScaleCrop>
  <HeadingPairs>
    <vt:vector size="6" baseType="variant">
      <vt:variant>
        <vt:lpstr>Använt teckensnitt</vt:lpstr>
      </vt:variant>
      <vt:variant>
        <vt:i4>5</vt:i4>
      </vt:variant>
      <vt:variant>
        <vt:lpstr>Tema</vt:lpstr>
      </vt:variant>
      <vt:variant>
        <vt:i4>13</vt:i4>
      </vt:variant>
      <vt:variant>
        <vt:lpstr>Bildrubriker</vt:lpstr>
      </vt:variant>
      <vt:variant>
        <vt:i4>42</vt:i4>
      </vt:variant>
    </vt:vector>
  </HeadingPairs>
  <TitlesOfParts>
    <vt:vector size="60" baseType="lpstr">
      <vt:lpstr>Arial</vt:lpstr>
      <vt:lpstr>Calibri</vt:lpstr>
      <vt:lpstr>Times New Roman</vt:lpstr>
      <vt:lpstr>Växjö Now</vt:lpstr>
      <vt:lpstr>Wingdings</vt:lpstr>
      <vt:lpstr>Tema-Tryggt och formellt</vt:lpstr>
      <vt:lpstr>Tema-Tryggt och formellt Vit</vt:lpstr>
      <vt:lpstr>Tema-Harmoniskt och nedtonat</vt:lpstr>
      <vt:lpstr>Tema-Harmoniskt och nedtonat Vit</vt:lpstr>
      <vt:lpstr>Tema-Hållbarhet och innovation</vt:lpstr>
      <vt:lpstr>Tema-Hållbarhet och innovation Vit</vt:lpstr>
      <vt:lpstr>Tema-Kraftfull och lekfull</vt:lpstr>
      <vt:lpstr>Tema-Kraftfull och lekfull Vit</vt:lpstr>
      <vt:lpstr>1_Tema-Tryggt och formellt</vt:lpstr>
      <vt:lpstr>1_Tema-Tryggt och formellt Vit</vt:lpstr>
      <vt:lpstr>1_Tema-Hållbarhet och innovation</vt:lpstr>
      <vt:lpstr>Office-tema</vt:lpstr>
      <vt:lpstr>Vidingehem2023 LJUSGRÖN</vt:lpstr>
      <vt:lpstr>Varmt välkommen!  Direktmöte Gemla serviceortsområde</vt:lpstr>
      <vt:lpstr>PowerPoint-presentation</vt:lpstr>
      <vt:lpstr>PowerPoint-presentation</vt:lpstr>
      <vt:lpstr>PowerPoint-presentation</vt:lpstr>
      <vt:lpstr>PowerPoint-presentation</vt:lpstr>
      <vt:lpstr>PowerPoint-presentation</vt:lpstr>
      <vt:lpstr>PowerPoint-presentation</vt:lpstr>
      <vt:lpstr>PowerPoint-presentation</vt:lpstr>
      <vt:lpstr>Olika typer av brott: Stöld</vt:lpstr>
      <vt:lpstr>Olika typer av brott: Trafikbrott</vt:lpstr>
      <vt:lpstr>Anmälda brott 2024-2025</vt:lpstr>
      <vt:lpstr>Trygghetsmätning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Vidingehem</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Förslag bildande av Landsbygdsteam med utvecklingsdialoger</dc:title>
  <dc:creator>Sandquist Anna</dc:creator>
  <cp:lastModifiedBy>Sandquist Anna</cp:lastModifiedBy>
  <cp:revision>4</cp:revision>
  <dcterms:created xsi:type="dcterms:W3CDTF">2023-09-29T07:19:34Z</dcterms:created>
  <dcterms:modified xsi:type="dcterms:W3CDTF">2025-09-24T14:51:15Z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Tema-Tryggt och formellt:4\Tema-Tryggt och formellt Vit:4\Tema-Harmoniskt och nedtonat:4\Tema-Harmoniskt och nedtonat Vit:4\Tema-Hållbarhet och innovation:4\Tema-Hållbarhet och innovation Vit:4\Tema-Kraftfull och lekfull:4\Tema-Kraftfull och lekfull Vit:4\Vidingehem2023 LJUSGRÖN:8\1_Tema-Tryggt och formellt:5\1_Tema-Tryggt och formellt Vit:4</vt:lpwstr>
  </property>
  <property fmtid="{D5CDD505-2E9C-101B-9397-08002B2CF9AE}" pid="3" name="ClassificationContentMarkingFooterText">
    <vt:lpwstr>Informationsklassning: Intern</vt:lpwstr>
  </property>
</Properties>
</file>